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3" r:id="rId8"/>
    <p:sldId id="262" r:id="rId9"/>
    <p:sldId id="264" r:id="rId10"/>
    <p:sldId id="265" r:id="rId11"/>
    <p:sldId id="270" r:id="rId12"/>
    <p:sldId id="271" r:id="rId13"/>
    <p:sldId id="272" r:id="rId14"/>
    <p:sldId id="274" r:id="rId15"/>
    <p:sldId id="276" r:id="rId16"/>
    <p:sldId id="279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55D9E-5DE5-4612-8E3C-A41505946B91}" v="296" dt="2024-09-18T17:17:49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ntu, Carlos" userId="e8027563-91f5-47a8-80a9-994bddc4fd75" providerId="ADAL" clId="{C0955D9E-5DE5-4612-8E3C-A41505946B91}"/>
    <pc:docChg chg="undo custSel addSld delSld modSld sldOrd">
      <pc:chgData name="Cantu, Carlos" userId="e8027563-91f5-47a8-80a9-994bddc4fd75" providerId="ADAL" clId="{C0955D9E-5DE5-4612-8E3C-A41505946B91}" dt="2024-09-18T17:17:53.244" v="1309" actId="1076"/>
      <pc:docMkLst>
        <pc:docMk/>
      </pc:docMkLst>
      <pc:sldChg chg="addSp delSp modSp mod">
        <pc:chgData name="Cantu, Carlos" userId="e8027563-91f5-47a8-80a9-994bddc4fd75" providerId="ADAL" clId="{C0955D9E-5DE5-4612-8E3C-A41505946B91}" dt="2024-09-16T16:28:21.185" v="1057" actId="1076"/>
        <pc:sldMkLst>
          <pc:docMk/>
          <pc:sldMk cId="591184253" sldId="256"/>
        </pc:sldMkLst>
        <pc:spChg chg="mod">
          <ac:chgData name="Cantu, Carlos" userId="e8027563-91f5-47a8-80a9-994bddc4fd75" providerId="ADAL" clId="{C0955D9E-5DE5-4612-8E3C-A41505946B91}" dt="2024-09-09T19:23:21.134" v="4" actId="26606"/>
          <ac:spMkLst>
            <pc:docMk/>
            <pc:sldMk cId="591184253" sldId="256"/>
            <ac:spMk id="2" creationId="{78B5B122-21EF-D562-C2F6-18369E202CAC}"/>
          </ac:spMkLst>
        </pc:spChg>
        <pc:spChg chg="mod">
          <ac:chgData name="Cantu, Carlos" userId="e8027563-91f5-47a8-80a9-994bddc4fd75" providerId="ADAL" clId="{C0955D9E-5DE5-4612-8E3C-A41505946B91}" dt="2024-09-10T14:20:59.198" v="195" actId="113"/>
          <ac:spMkLst>
            <pc:docMk/>
            <pc:sldMk cId="591184253" sldId="256"/>
            <ac:spMk id="3" creationId="{398ED232-0A9E-F0DA-2FC0-C26CD0C52814}"/>
          </ac:spMkLst>
        </pc:spChg>
        <pc:spChg chg="add del">
          <ac:chgData name="Cantu, Carlos" userId="e8027563-91f5-47a8-80a9-994bddc4fd75" providerId="ADAL" clId="{C0955D9E-5DE5-4612-8E3C-A41505946B91}" dt="2024-09-09T19:23:21.134" v="4" actId="26606"/>
          <ac:spMkLst>
            <pc:docMk/>
            <pc:sldMk cId="591184253" sldId="256"/>
            <ac:spMk id="10" creationId="{93245F62-CCC4-49E4-B95B-EA6C1E790510}"/>
          </ac:spMkLst>
        </pc:spChg>
        <pc:spChg chg="add del">
          <ac:chgData name="Cantu, Carlos" userId="e8027563-91f5-47a8-80a9-994bddc4fd75" providerId="ADAL" clId="{C0955D9E-5DE5-4612-8E3C-A41505946B91}" dt="2024-09-09T19:23:21.134" v="4" actId="26606"/>
          <ac:spMkLst>
            <pc:docMk/>
            <pc:sldMk cId="591184253" sldId="256"/>
            <ac:spMk id="12" creationId="{E6C0DD6B-6AA3-448F-9B99-8386295BC1B4}"/>
          </ac:spMkLst>
        </pc:spChg>
        <pc:spChg chg="add del">
          <ac:chgData name="Cantu, Carlos" userId="e8027563-91f5-47a8-80a9-994bddc4fd75" providerId="ADAL" clId="{C0955D9E-5DE5-4612-8E3C-A41505946B91}" dt="2024-09-09T19:23:10.013" v="1" actId="26606"/>
          <ac:spMkLst>
            <pc:docMk/>
            <pc:sldMk cId="591184253" sldId="256"/>
            <ac:spMk id="17" creationId="{19D32F93-50AC-4C46-A5DB-291C60DDB7BD}"/>
          </ac:spMkLst>
        </pc:spChg>
        <pc:spChg chg="add del">
          <ac:chgData name="Cantu, Carlos" userId="e8027563-91f5-47a8-80a9-994bddc4fd75" providerId="ADAL" clId="{C0955D9E-5DE5-4612-8E3C-A41505946B91}" dt="2024-09-09T19:23:10.013" v="1" actId="26606"/>
          <ac:spMkLst>
            <pc:docMk/>
            <pc:sldMk cId="591184253" sldId="256"/>
            <ac:spMk id="19" creationId="{827DC2C4-B485-428A-BF4A-472D2967F47F}"/>
          </ac:spMkLst>
        </pc:spChg>
        <pc:spChg chg="add del">
          <ac:chgData name="Cantu, Carlos" userId="e8027563-91f5-47a8-80a9-994bddc4fd75" providerId="ADAL" clId="{C0955D9E-5DE5-4612-8E3C-A41505946B91}" dt="2024-09-09T19:23:10.013" v="1" actId="26606"/>
          <ac:spMkLst>
            <pc:docMk/>
            <pc:sldMk cId="591184253" sldId="256"/>
            <ac:spMk id="21" creationId="{EE04B5EB-F158-4507-90DD-BD23620C7CC9}"/>
          </ac:spMkLst>
        </pc:spChg>
        <pc:spChg chg="add del">
          <ac:chgData name="Cantu, Carlos" userId="e8027563-91f5-47a8-80a9-994bddc4fd75" providerId="ADAL" clId="{C0955D9E-5DE5-4612-8E3C-A41505946B91}" dt="2024-09-09T19:23:21.134" v="3" actId="26606"/>
          <ac:spMkLst>
            <pc:docMk/>
            <pc:sldMk cId="591184253" sldId="256"/>
            <ac:spMk id="23" creationId="{4A62647B-1222-407C-8740-5A497612B1F5}"/>
          </ac:spMkLst>
        </pc:spChg>
        <pc:spChg chg="add del">
          <ac:chgData name="Cantu, Carlos" userId="e8027563-91f5-47a8-80a9-994bddc4fd75" providerId="ADAL" clId="{C0955D9E-5DE5-4612-8E3C-A41505946B91}" dt="2024-09-09T19:23:21.134" v="3" actId="26606"/>
          <ac:spMkLst>
            <pc:docMk/>
            <pc:sldMk cId="591184253" sldId="256"/>
            <ac:spMk id="24" creationId="{19D32F93-50AC-4C46-A5DB-291C60DDB7BD}"/>
          </ac:spMkLst>
        </pc:spChg>
        <pc:spChg chg="add del">
          <ac:chgData name="Cantu, Carlos" userId="e8027563-91f5-47a8-80a9-994bddc4fd75" providerId="ADAL" clId="{C0955D9E-5DE5-4612-8E3C-A41505946B91}" dt="2024-09-09T19:23:21.134" v="3" actId="26606"/>
          <ac:spMkLst>
            <pc:docMk/>
            <pc:sldMk cId="591184253" sldId="256"/>
            <ac:spMk id="25" creationId="{86FD7672-78BE-4D6F-A711-2CDB79B52DFF}"/>
          </ac:spMkLst>
        </pc:spChg>
        <pc:spChg chg="add del">
          <ac:chgData name="Cantu, Carlos" userId="e8027563-91f5-47a8-80a9-994bddc4fd75" providerId="ADAL" clId="{C0955D9E-5DE5-4612-8E3C-A41505946B91}" dt="2024-09-09T19:23:21.134" v="3" actId="26606"/>
          <ac:spMkLst>
            <pc:docMk/>
            <pc:sldMk cId="591184253" sldId="256"/>
            <ac:spMk id="26" creationId="{827DC2C4-B485-428A-BF4A-472D2967F47F}"/>
          </ac:spMkLst>
        </pc:spChg>
        <pc:spChg chg="add">
          <ac:chgData name="Cantu, Carlos" userId="e8027563-91f5-47a8-80a9-994bddc4fd75" providerId="ADAL" clId="{C0955D9E-5DE5-4612-8E3C-A41505946B91}" dt="2024-09-09T19:23:21.134" v="4" actId="26606"/>
          <ac:spMkLst>
            <pc:docMk/>
            <pc:sldMk cId="591184253" sldId="256"/>
            <ac:spMk id="28" creationId="{19D32F93-50AC-4C46-A5DB-291C60DDB7BD}"/>
          </ac:spMkLst>
        </pc:spChg>
        <pc:spChg chg="add">
          <ac:chgData name="Cantu, Carlos" userId="e8027563-91f5-47a8-80a9-994bddc4fd75" providerId="ADAL" clId="{C0955D9E-5DE5-4612-8E3C-A41505946B91}" dt="2024-09-09T19:23:21.134" v="4" actId="26606"/>
          <ac:spMkLst>
            <pc:docMk/>
            <pc:sldMk cId="591184253" sldId="256"/>
            <ac:spMk id="29" creationId="{827DC2C4-B485-428A-BF4A-472D2967F47F}"/>
          </ac:spMkLst>
        </pc:spChg>
        <pc:spChg chg="add">
          <ac:chgData name="Cantu, Carlos" userId="e8027563-91f5-47a8-80a9-994bddc4fd75" providerId="ADAL" clId="{C0955D9E-5DE5-4612-8E3C-A41505946B91}" dt="2024-09-09T19:23:21.134" v="4" actId="26606"/>
          <ac:spMkLst>
            <pc:docMk/>
            <pc:sldMk cId="591184253" sldId="256"/>
            <ac:spMk id="30" creationId="{EE04B5EB-F158-4507-90DD-BD23620C7CC9}"/>
          </ac:spMkLst>
        </pc:spChg>
        <pc:picChg chg="add mod">
          <ac:chgData name="Cantu, Carlos" userId="e8027563-91f5-47a8-80a9-994bddc4fd75" providerId="ADAL" clId="{C0955D9E-5DE5-4612-8E3C-A41505946B91}" dt="2024-09-16T16:28:21.185" v="1057" actId="1076"/>
          <ac:picMkLst>
            <pc:docMk/>
            <pc:sldMk cId="591184253" sldId="256"/>
            <ac:picMk id="4" creationId="{92807B58-2E5D-46B9-5B83-7D2B07809C05}"/>
          </ac:picMkLst>
        </pc:picChg>
        <pc:picChg chg="del mod">
          <ac:chgData name="Cantu, Carlos" userId="e8027563-91f5-47a8-80a9-994bddc4fd75" providerId="ADAL" clId="{C0955D9E-5DE5-4612-8E3C-A41505946B91}" dt="2024-09-16T16:28:16.972" v="1056" actId="478"/>
          <ac:picMkLst>
            <pc:docMk/>
            <pc:sldMk cId="591184253" sldId="256"/>
            <ac:picMk id="5" creationId="{79B206C3-46A7-BFB9-B244-D59A3A8CDED0}"/>
          </ac:picMkLst>
        </pc:picChg>
      </pc:sldChg>
      <pc:sldChg chg="addSp delSp modSp mod">
        <pc:chgData name="Cantu, Carlos" userId="e8027563-91f5-47a8-80a9-994bddc4fd75" providerId="ADAL" clId="{C0955D9E-5DE5-4612-8E3C-A41505946B91}" dt="2024-09-17T00:03:36.273" v="1126" actId="20577"/>
        <pc:sldMkLst>
          <pc:docMk/>
          <pc:sldMk cId="2109097788" sldId="257"/>
        </pc:sldMkLst>
        <pc:spChg chg="mod">
          <ac:chgData name="Cantu, Carlos" userId="e8027563-91f5-47a8-80a9-994bddc4fd75" providerId="ADAL" clId="{C0955D9E-5DE5-4612-8E3C-A41505946B91}" dt="2024-09-13T13:29:54.215" v="1004" actId="20577"/>
          <ac:spMkLst>
            <pc:docMk/>
            <pc:sldMk cId="2109097788" sldId="257"/>
            <ac:spMk id="2" creationId="{DD3CAAAE-EAFF-0C44-74F6-2229D9666F03}"/>
          </ac:spMkLst>
        </pc:spChg>
        <pc:spChg chg="del mod">
          <ac:chgData name="Cantu, Carlos" userId="e8027563-91f5-47a8-80a9-994bddc4fd75" providerId="ADAL" clId="{C0955D9E-5DE5-4612-8E3C-A41505946B91}" dt="2024-09-09T19:49:30.726" v="89" actId="26606"/>
          <ac:spMkLst>
            <pc:docMk/>
            <pc:sldMk cId="2109097788" sldId="257"/>
            <ac:spMk id="3" creationId="{16B864A9-36C3-E794-8096-8B266F140A68}"/>
          </ac:spMkLst>
        </pc:spChg>
        <pc:spChg chg="add mod">
          <ac:chgData name="Cantu, Carlos" userId="e8027563-91f5-47a8-80a9-994bddc4fd75" providerId="ADAL" clId="{C0955D9E-5DE5-4612-8E3C-A41505946B91}" dt="2024-09-10T13:21:29.037" v="105" actId="14100"/>
          <ac:spMkLst>
            <pc:docMk/>
            <pc:sldMk cId="2109097788" sldId="257"/>
            <ac:spMk id="6" creationId="{08F9C048-D933-84A0-C6C4-5C0F875BF58D}"/>
          </ac:spMkLst>
        </pc:spChg>
        <pc:spChg chg="add mod">
          <ac:chgData name="Cantu, Carlos" userId="e8027563-91f5-47a8-80a9-994bddc4fd75" providerId="ADAL" clId="{C0955D9E-5DE5-4612-8E3C-A41505946B91}" dt="2024-09-10T13:21:37.639" v="107" actId="1076"/>
          <ac:spMkLst>
            <pc:docMk/>
            <pc:sldMk cId="2109097788" sldId="257"/>
            <ac:spMk id="7" creationId="{569F8CC1-98CC-DD75-CAD8-9EE7E999D9DC}"/>
          </ac:spMkLst>
        </pc:spChg>
        <pc:graphicFrameChg chg="add mod modGraphic">
          <ac:chgData name="Cantu, Carlos" userId="e8027563-91f5-47a8-80a9-994bddc4fd75" providerId="ADAL" clId="{C0955D9E-5DE5-4612-8E3C-A41505946B91}" dt="2024-09-17T00:03:36.273" v="1126" actId="20577"/>
          <ac:graphicFrameMkLst>
            <pc:docMk/>
            <pc:sldMk cId="2109097788" sldId="257"/>
            <ac:graphicFrameMk id="9" creationId="{138E0BB8-4C4E-CCB4-3B46-CEC39676AC44}"/>
          </ac:graphicFrameMkLst>
        </pc:graphicFrameChg>
        <pc:picChg chg="add mod">
          <ac:chgData name="Cantu, Carlos" userId="e8027563-91f5-47a8-80a9-994bddc4fd75" providerId="ADAL" clId="{C0955D9E-5DE5-4612-8E3C-A41505946B91}" dt="2024-09-10T13:21:12.191" v="102" actId="1076"/>
          <ac:picMkLst>
            <pc:docMk/>
            <pc:sldMk cId="2109097788" sldId="257"/>
            <ac:picMk id="5" creationId="{193A2DC6-A631-4B1A-FDA7-40D98CDA9E71}"/>
          </ac:picMkLst>
        </pc:picChg>
      </pc:sldChg>
      <pc:sldChg chg="addSp delSp modSp mod setBg">
        <pc:chgData name="Cantu, Carlos" userId="e8027563-91f5-47a8-80a9-994bddc4fd75" providerId="ADAL" clId="{C0955D9E-5DE5-4612-8E3C-A41505946B91}" dt="2024-09-17T00:03:53.878" v="1135" actId="20577"/>
        <pc:sldMkLst>
          <pc:docMk/>
          <pc:sldMk cId="44379001" sldId="258"/>
        </pc:sldMkLst>
        <pc:spChg chg="mod">
          <ac:chgData name="Cantu, Carlos" userId="e8027563-91f5-47a8-80a9-994bddc4fd75" providerId="ADAL" clId="{C0955D9E-5DE5-4612-8E3C-A41505946B91}" dt="2024-09-13T13:30:06.728" v="1013" actId="20577"/>
          <ac:spMkLst>
            <pc:docMk/>
            <pc:sldMk cId="44379001" sldId="258"/>
            <ac:spMk id="2" creationId="{0BF9739C-20DA-D167-7450-7BDEA15E4427}"/>
          </ac:spMkLst>
        </pc:spChg>
        <pc:spChg chg="del mod ord">
          <ac:chgData name="Cantu, Carlos" userId="e8027563-91f5-47a8-80a9-994bddc4fd75" providerId="ADAL" clId="{C0955D9E-5DE5-4612-8E3C-A41505946B91}" dt="2024-09-10T14:22:10.944" v="198" actId="26606"/>
          <ac:spMkLst>
            <pc:docMk/>
            <pc:sldMk cId="44379001" sldId="258"/>
            <ac:spMk id="3" creationId="{E19747FA-4AE9-1589-83B7-BDB3EA089D77}"/>
          </ac:spMkLst>
        </pc:spChg>
        <pc:spChg chg="add del">
          <ac:chgData name="Cantu, Carlos" userId="e8027563-91f5-47a8-80a9-994bddc4fd75" providerId="ADAL" clId="{C0955D9E-5DE5-4612-8E3C-A41505946B91}" dt="2024-09-10T13:30:26.217" v="114" actId="26606"/>
          <ac:spMkLst>
            <pc:docMk/>
            <pc:sldMk cId="44379001" sldId="258"/>
            <ac:spMk id="11" creationId="{058A14AF-9FB5-4CC7-BA35-E8E85D3EDF0E}"/>
          </ac:spMkLst>
        </pc:spChg>
        <pc:spChg chg="add del">
          <ac:chgData name="Cantu, Carlos" userId="e8027563-91f5-47a8-80a9-994bddc4fd75" providerId="ADAL" clId="{C0955D9E-5DE5-4612-8E3C-A41505946B91}" dt="2024-09-10T13:30:26.217" v="114" actId="26606"/>
          <ac:spMkLst>
            <pc:docMk/>
            <pc:sldMk cId="44379001" sldId="258"/>
            <ac:spMk id="13" creationId="{3A9A4357-BD1D-4622-A4FE-766E6AB8DE84}"/>
          </ac:spMkLst>
        </pc:spChg>
        <pc:spChg chg="add del">
          <ac:chgData name="Cantu, Carlos" userId="e8027563-91f5-47a8-80a9-994bddc4fd75" providerId="ADAL" clId="{C0955D9E-5DE5-4612-8E3C-A41505946B91}" dt="2024-09-10T13:30:26.217" v="114" actId="26606"/>
          <ac:spMkLst>
            <pc:docMk/>
            <pc:sldMk cId="44379001" sldId="258"/>
            <ac:spMk id="15" creationId="{E659831F-0D9A-4C63-9EBB-8435B85A440F}"/>
          </ac:spMkLst>
        </pc:spChg>
        <pc:spChg chg="add del">
          <ac:chgData name="Cantu, Carlos" userId="e8027563-91f5-47a8-80a9-994bddc4fd75" providerId="ADAL" clId="{C0955D9E-5DE5-4612-8E3C-A41505946B91}" dt="2024-09-10T13:30:26.217" v="114" actId="26606"/>
          <ac:spMkLst>
            <pc:docMk/>
            <pc:sldMk cId="44379001" sldId="258"/>
            <ac:spMk id="17" creationId="{E6995CE5-F890-4ABA-82A2-26507CE8D2A3}"/>
          </ac:spMkLst>
        </pc:spChg>
        <pc:spChg chg="add del">
          <ac:chgData name="Cantu, Carlos" userId="e8027563-91f5-47a8-80a9-994bddc4fd75" providerId="ADAL" clId="{C0955D9E-5DE5-4612-8E3C-A41505946B91}" dt="2024-09-10T13:31:17.561" v="117" actId="26606"/>
          <ac:spMkLst>
            <pc:docMk/>
            <pc:sldMk cId="44379001" sldId="258"/>
            <ac:spMk id="22" creationId="{FFB60E8C-7224-44A4-87A0-46A1711DD2ED}"/>
          </ac:spMkLst>
        </pc:spChg>
        <pc:spChg chg="add del">
          <ac:chgData name="Cantu, Carlos" userId="e8027563-91f5-47a8-80a9-994bddc4fd75" providerId="ADAL" clId="{C0955D9E-5DE5-4612-8E3C-A41505946B91}" dt="2024-09-10T13:31:17.561" v="117" actId="26606"/>
          <ac:spMkLst>
            <pc:docMk/>
            <pc:sldMk cId="44379001" sldId="258"/>
            <ac:spMk id="24" creationId="{5DA32751-37A2-45C0-BE94-63D375E27003}"/>
          </ac:spMkLst>
        </pc:spChg>
        <pc:spChg chg="add del">
          <ac:chgData name="Cantu, Carlos" userId="e8027563-91f5-47a8-80a9-994bddc4fd75" providerId="ADAL" clId="{C0955D9E-5DE5-4612-8E3C-A41505946B91}" dt="2024-09-10T13:31:17.561" v="117" actId="26606"/>
          <ac:spMkLst>
            <pc:docMk/>
            <pc:sldMk cId="44379001" sldId="258"/>
            <ac:spMk id="26" creationId="{E659831F-0D9A-4C63-9EBB-8435B85A440F}"/>
          </ac:spMkLst>
        </pc:spChg>
        <pc:spChg chg="add del">
          <ac:chgData name="Cantu, Carlos" userId="e8027563-91f5-47a8-80a9-994bddc4fd75" providerId="ADAL" clId="{C0955D9E-5DE5-4612-8E3C-A41505946B91}" dt="2024-09-10T13:31:17.561" v="117" actId="26606"/>
          <ac:spMkLst>
            <pc:docMk/>
            <pc:sldMk cId="44379001" sldId="258"/>
            <ac:spMk id="28" creationId="{5A55FBCD-CD42-40F5-8A1B-3203F9CAEEAA}"/>
          </ac:spMkLst>
        </pc:spChg>
        <pc:spChg chg="add">
          <ac:chgData name="Cantu, Carlos" userId="e8027563-91f5-47a8-80a9-994bddc4fd75" providerId="ADAL" clId="{C0955D9E-5DE5-4612-8E3C-A41505946B91}" dt="2024-09-10T13:31:17.561" v="117" actId="26606"/>
          <ac:spMkLst>
            <pc:docMk/>
            <pc:sldMk cId="44379001" sldId="258"/>
            <ac:spMk id="33" creationId="{201CC55D-ED54-4C5C-95E6-10947BD1103B}"/>
          </ac:spMkLst>
        </pc:spChg>
        <pc:spChg chg="add">
          <ac:chgData name="Cantu, Carlos" userId="e8027563-91f5-47a8-80a9-994bddc4fd75" providerId="ADAL" clId="{C0955D9E-5DE5-4612-8E3C-A41505946B91}" dt="2024-09-10T13:31:17.561" v="117" actId="26606"/>
          <ac:spMkLst>
            <pc:docMk/>
            <pc:sldMk cId="44379001" sldId="258"/>
            <ac:spMk id="39" creationId="{3873B707-463F-40B0-8227-E8CC6C67EB25}"/>
          </ac:spMkLst>
        </pc:spChg>
        <pc:spChg chg="add">
          <ac:chgData name="Cantu, Carlos" userId="e8027563-91f5-47a8-80a9-994bddc4fd75" providerId="ADAL" clId="{C0955D9E-5DE5-4612-8E3C-A41505946B91}" dt="2024-09-10T13:31:17.561" v="117" actId="26606"/>
          <ac:spMkLst>
            <pc:docMk/>
            <pc:sldMk cId="44379001" sldId="258"/>
            <ac:spMk id="41" creationId="{C13237C8-E62C-4F0D-A318-BD6FB6C2D138}"/>
          </ac:spMkLst>
        </pc:spChg>
        <pc:spChg chg="add">
          <ac:chgData name="Cantu, Carlos" userId="e8027563-91f5-47a8-80a9-994bddc4fd75" providerId="ADAL" clId="{C0955D9E-5DE5-4612-8E3C-A41505946B91}" dt="2024-09-10T13:31:17.561" v="117" actId="26606"/>
          <ac:spMkLst>
            <pc:docMk/>
            <pc:sldMk cId="44379001" sldId="258"/>
            <ac:spMk id="43" creationId="{19C9EAEA-39D0-4B0E-A0EB-51E7B26740B1}"/>
          </ac:spMkLst>
        </pc:spChg>
        <pc:grpChg chg="add">
          <ac:chgData name="Cantu, Carlos" userId="e8027563-91f5-47a8-80a9-994bddc4fd75" providerId="ADAL" clId="{C0955D9E-5DE5-4612-8E3C-A41505946B91}" dt="2024-09-10T13:31:17.561" v="117" actId="26606"/>
          <ac:grpSpMkLst>
            <pc:docMk/>
            <pc:sldMk cId="44379001" sldId="258"/>
            <ac:grpSpMk id="35" creationId="{1DE889C7-FAD6-4397-98E2-05D503484459}"/>
          </ac:grpSpMkLst>
        </pc:grpChg>
        <pc:graphicFrameChg chg="add mod">
          <ac:chgData name="Cantu, Carlos" userId="e8027563-91f5-47a8-80a9-994bddc4fd75" providerId="ADAL" clId="{C0955D9E-5DE5-4612-8E3C-A41505946B91}" dt="2024-09-17T00:03:53.878" v="1135" actId="20577"/>
          <ac:graphicFrameMkLst>
            <pc:docMk/>
            <pc:sldMk cId="44379001" sldId="258"/>
            <ac:graphicFrameMk id="45" creationId="{552E011C-86E2-9989-2454-E9EB2D4E3560}"/>
          </ac:graphicFrameMkLst>
        </pc:graphicFrameChg>
        <pc:picChg chg="ord">
          <ac:chgData name="Cantu, Carlos" userId="e8027563-91f5-47a8-80a9-994bddc4fd75" providerId="ADAL" clId="{C0955D9E-5DE5-4612-8E3C-A41505946B91}" dt="2024-09-10T13:31:17.561" v="117" actId="26606"/>
          <ac:picMkLst>
            <pc:docMk/>
            <pc:sldMk cId="44379001" sldId="258"/>
            <ac:picMk id="4" creationId="{2E146575-6809-7320-1FF4-63698A8D15B5}"/>
          </ac:picMkLst>
        </pc:picChg>
        <pc:picChg chg="add del mod">
          <ac:chgData name="Cantu, Carlos" userId="e8027563-91f5-47a8-80a9-994bddc4fd75" providerId="ADAL" clId="{C0955D9E-5DE5-4612-8E3C-A41505946B91}" dt="2024-09-10T13:31:10.945" v="115" actId="478"/>
          <ac:picMkLst>
            <pc:docMk/>
            <pc:sldMk cId="44379001" sldId="258"/>
            <ac:picMk id="6" creationId="{D4CD4F8E-C349-F924-408C-A7E2FFFDCDCF}"/>
          </ac:picMkLst>
        </pc:picChg>
        <pc:picChg chg="add mod">
          <ac:chgData name="Cantu, Carlos" userId="e8027563-91f5-47a8-80a9-994bddc4fd75" providerId="ADAL" clId="{C0955D9E-5DE5-4612-8E3C-A41505946B91}" dt="2024-09-10T13:31:17.561" v="117" actId="26606"/>
          <ac:picMkLst>
            <pc:docMk/>
            <pc:sldMk cId="44379001" sldId="258"/>
            <ac:picMk id="7" creationId="{4185ED46-DD43-7451-60F0-6534DEF9BD21}"/>
          </ac:picMkLst>
        </pc:picChg>
      </pc:sldChg>
      <pc:sldChg chg="addSp delSp modSp mod">
        <pc:chgData name="Cantu, Carlos" userId="e8027563-91f5-47a8-80a9-994bddc4fd75" providerId="ADAL" clId="{C0955D9E-5DE5-4612-8E3C-A41505946B91}" dt="2024-09-17T00:01:40.414" v="1067" actId="20577"/>
        <pc:sldMkLst>
          <pc:docMk/>
          <pc:sldMk cId="353917882" sldId="259"/>
        </pc:sldMkLst>
        <pc:spChg chg="mod">
          <ac:chgData name="Cantu, Carlos" userId="e8027563-91f5-47a8-80a9-994bddc4fd75" providerId="ADAL" clId="{C0955D9E-5DE5-4612-8E3C-A41505946B91}" dt="2024-09-17T00:01:40.414" v="1067" actId="20577"/>
          <ac:spMkLst>
            <pc:docMk/>
            <pc:sldMk cId="353917882" sldId="259"/>
            <ac:spMk id="2" creationId="{7B310AF0-2406-C07F-52EF-A39BC78732C9}"/>
          </ac:spMkLst>
        </pc:spChg>
        <pc:spChg chg="add del mod">
          <ac:chgData name="Cantu, Carlos" userId="e8027563-91f5-47a8-80a9-994bddc4fd75" providerId="ADAL" clId="{C0955D9E-5DE5-4612-8E3C-A41505946B91}" dt="2024-09-09T19:31:16.168" v="20" actId="26606"/>
          <ac:spMkLst>
            <pc:docMk/>
            <pc:sldMk cId="353917882" sldId="259"/>
            <ac:spMk id="3" creationId="{B2FF0A73-785B-6071-7BF8-0C1789E24B0A}"/>
          </ac:spMkLst>
        </pc:spChg>
        <pc:spChg chg="mod">
          <ac:chgData name="Cantu, Carlos" userId="e8027563-91f5-47a8-80a9-994bddc4fd75" providerId="ADAL" clId="{C0955D9E-5DE5-4612-8E3C-A41505946B91}" dt="2024-09-10T14:32:26.654" v="232" actId="1076"/>
          <ac:spMkLst>
            <pc:docMk/>
            <pc:sldMk cId="353917882" sldId="259"/>
            <ac:spMk id="4" creationId="{EDC440AF-927F-1920-F6F7-803FD092F214}"/>
          </ac:spMkLst>
        </pc:spChg>
        <pc:graphicFrameChg chg="add del">
          <ac:chgData name="Cantu, Carlos" userId="e8027563-91f5-47a8-80a9-994bddc4fd75" providerId="ADAL" clId="{C0955D9E-5DE5-4612-8E3C-A41505946B91}" dt="2024-09-09T19:31:08.512" v="17" actId="26606"/>
          <ac:graphicFrameMkLst>
            <pc:docMk/>
            <pc:sldMk cId="353917882" sldId="259"/>
            <ac:graphicFrameMk id="7" creationId="{480B9F3F-79DC-F4B5-9636-374094C7F969}"/>
          </ac:graphicFrameMkLst>
        </pc:graphicFrameChg>
        <pc:graphicFrameChg chg="add del">
          <ac:chgData name="Cantu, Carlos" userId="e8027563-91f5-47a8-80a9-994bddc4fd75" providerId="ADAL" clId="{C0955D9E-5DE5-4612-8E3C-A41505946B91}" dt="2024-09-09T19:31:16.137" v="19" actId="26606"/>
          <ac:graphicFrameMkLst>
            <pc:docMk/>
            <pc:sldMk cId="353917882" sldId="259"/>
            <ac:graphicFrameMk id="9" creationId="{DC3E85EE-092A-06D0-77BD-1F8D925F8AB7}"/>
          </ac:graphicFrameMkLst>
        </pc:graphicFrameChg>
        <pc:graphicFrameChg chg="add mod modGraphic">
          <ac:chgData name="Cantu, Carlos" userId="e8027563-91f5-47a8-80a9-994bddc4fd75" providerId="ADAL" clId="{C0955D9E-5DE5-4612-8E3C-A41505946B91}" dt="2024-09-10T14:32:12.896" v="229" actId="1076"/>
          <ac:graphicFrameMkLst>
            <pc:docMk/>
            <pc:sldMk cId="353917882" sldId="259"/>
            <ac:graphicFrameMk id="11" creationId="{572ECBFD-E52E-214A-D441-78DC4C500B2C}"/>
          </ac:graphicFrameMkLst>
        </pc:graphicFrameChg>
        <pc:picChg chg="add mod">
          <ac:chgData name="Cantu, Carlos" userId="e8027563-91f5-47a8-80a9-994bddc4fd75" providerId="ADAL" clId="{C0955D9E-5DE5-4612-8E3C-A41505946B91}" dt="2024-09-10T14:32:16.622" v="230" actId="1076"/>
          <ac:picMkLst>
            <pc:docMk/>
            <pc:sldMk cId="353917882" sldId="259"/>
            <ac:picMk id="5" creationId="{F14BEF8F-BF78-C9B4-A54A-801248A861CA}"/>
          </ac:picMkLst>
        </pc:picChg>
        <pc:picChg chg="add mod">
          <ac:chgData name="Cantu, Carlos" userId="e8027563-91f5-47a8-80a9-994bddc4fd75" providerId="ADAL" clId="{C0955D9E-5DE5-4612-8E3C-A41505946B91}" dt="2024-09-09T19:34:33.407" v="39" actId="1076"/>
          <ac:picMkLst>
            <pc:docMk/>
            <pc:sldMk cId="353917882" sldId="259"/>
            <ac:picMk id="6" creationId="{1BF6317F-3534-EAA4-68C3-15A9C7A8606F}"/>
          </ac:picMkLst>
        </pc:picChg>
      </pc:sldChg>
      <pc:sldChg chg="addSp modSp mod setBg addAnim">
        <pc:chgData name="Cantu, Carlos" userId="e8027563-91f5-47a8-80a9-994bddc4fd75" providerId="ADAL" clId="{C0955D9E-5DE5-4612-8E3C-A41505946B91}" dt="2024-09-09T19:33:54.069" v="36"/>
        <pc:sldMkLst>
          <pc:docMk/>
          <pc:sldMk cId="180577346" sldId="260"/>
        </pc:sldMkLst>
        <pc:spChg chg="mod">
          <ac:chgData name="Cantu, Carlos" userId="e8027563-91f5-47a8-80a9-994bddc4fd75" providerId="ADAL" clId="{C0955D9E-5DE5-4612-8E3C-A41505946B91}" dt="2024-09-09T19:33:54.069" v="35" actId="26606"/>
          <ac:spMkLst>
            <pc:docMk/>
            <pc:sldMk cId="180577346" sldId="260"/>
            <ac:spMk id="2" creationId="{D9E1CA86-9446-F7D0-8BDF-446D62487086}"/>
          </ac:spMkLst>
        </pc:spChg>
        <pc:spChg chg="add">
          <ac:chgData name="Cantu, Carlos" userId="e8027563-91f5-47a8-80a9-994bddc4fd75" providerId="ADAL" clId="{C0955D9E-5DE5-4612-8E3C-A41505946B91}" dt="2024-09-09T19:33:54.069" v="35" actId="26606"/>
          <ac:spMkLst>
            <pc:docMk/>
            <pc:sldMk cId="180577346" sldId="260"/>
            <ac:spMk id="7" creationId="{934F1179-B481-4F9E-BCA3-AFB972070F83}"/>
          </ac:spMkLst>
        </pc:spChg>
        <pc:spChg chg="add">
          <ac:chgData name="Cantu, Carlos" userId="e8027563-91f5-47a8-80a9-994bddc4fd75" providerId="ADAL" clId="{C0955D9E-5DE5-4612-8E3C-A41505946B91}" dt="2024-09-09T19:33:54.069" v="35" actId="26606"/>
          <ac:spMkLst>
            <pc:docMk/>
            <pc:sldMk cId="180577346" sldId="260"/>
            <ac:spMk id="9" creationId="{827DC2C4-B485-428A-BF4A-472D2967F47F}"/>
          </ac:spMkLst>
        </pc:spChg>
        <pc:spChg chg="add">
          <ac:chgData name="Cantu, Carlos" userId="e8027563-91f5-47a8-80a9-994bddc4fd75" providerId="ADAL" clId="{C0955D9E-5DE5-4612-8E3C-A41505946B91}" dt="2024-09-09T19:33:54.069" v="35" actId="26606"/>
          <ac:spMkLst>
            <pc:docMk/>
            <pc:sldMk cId="180577346" sldId="260"/>
            <ac:spMk id="11" creationId="{EE04B5EB-F158-4507-90DD-BD23620C7CC9}"/>
          </ac:spMkLst>
        </pc:spChg>
      </pc:sldChg>
      <pc:sldChg chg="addSp modSp mod setBg">
        <pc:chgData name="Cantu, Carlos" userId="e8027563-91f5-47a8-80a9-994bddc4fd75" providerId="ADAL" clId="{C0955D9E-5DE5-4612-8E3C-A41505946B91}" dt="2024-09-09T19:54:35.073" v="100" actId="26606"/>
        <pc:sldMkLst>
          <pc:docMk/>
          <pc:sldMk cId="1499027819" sldId="261"/>
        </pc:sldMkLst>
        <pc:spChg chg="mod">
          <ac:chgData name="Cantu, Carlos" userId="e8027563-91f5-47a8-80a9-994bddc4fd75" providerId="ADAL" clId="{C0955D9E-5DE5-4612-8E3C-A41505946B91}" dt="2024-09-09T19:54:35.073" v="100" actId="26606"/>
          <ac:spMkLst>
            <pc:docMk/>
            <pc:sldMk cId="1499027819" sldId="261"/>
            <ac:spMk id="2" creationId="{6C70C780-5228-EE38-C294-2E2E93F1F0F1}"/>
          </ac:spMkLst>
        </pc:spChg>
        <pc:spChg chg="add">
          <ac:chgData name="Cantu, Carlos" userId="e8027563-91f5-47a8-80a9-994bddc4fd75" providerId="ADAL" clId="{C0955D9E-5DE5-4612-8E3C-A41505946B91}" dt="2024-09-09T19:54:35.073" v="100" actId="26606"/>
          <ac:spMkLst>
            <pc:docMk/>
            <pc:sldMk cId="1499027819" sldId="261"/>
            <ac:spMk id="7" creationId="{934F1179-B481-4F9E-BCA3-AFB972070F83}"/>
          </ac:spMkLst>
        </pc:spChg>
        <pc:spChg chg="add">
          <ac:chgData name="Cantu, Carlos" userId="e8027563-91f5-47a8-80a9-994bddc4fd75" providerId="ADAL" clId="{C0955D9E-5DE5-4612-8E3C-A41505946B91}" dt="2024-09-09T19:54:35.073" v="100" actId="26606"/>
          <ac:spMkLst>
            <pc:docMk/>
            <pc:sldMk cId="1499027819" sldId="261"/>
            <ac:spMk id="9" creationId="{827DC2C4-B485-428A-BF4A-472D2967F47F}"/>
          </ac:spMkLst>
        </pc:spChg>
        <pc:spChg chg="add">
          <ac:chgData name="Cantu, Carlos" userId="e8027563-91f5-47a8-80a9-994bddc4fd75" providerId="ADAL" clId="{C0955D9E-5DE5-4612-8E3C-A41505946B91}" dt="2024-09-09T19:54:35.073" v="100" actId="26606"/>
          <ac:spMkLst>
            <pc:docMk/>
            <pc:sldMk cId="1499027819" sldId="261"/>
            <ac:spMk id="11" creationId="{EE04B5EB-F158-4507-90DD-BD23620C7CC9}"/>
          </ac:spMkLst>
        </pc:spChg>
      </pc:sldChg>
      <pc:sldChg chg="addSp delSp modSp mod">
        <pc:chgData name="Cantu, Carlos" userId="e8027563-91f5-47a8-80a9-994bddc4fd75" providerId="ADAL" clId="{C0955D9E-5DE5-4612-8E3C-A41505946B91}" dt="2024-09-17T00:04:18.249" v="1137" actId="20577"/>
        <pc:sldMkLst>
          <pc:docMk/>
          <pc:sldMk cId="894814875" sldId="262"/>
        </pc:sldMkLst>
        <pc:spChg chg="mod">
          <ac:chgData name="Cantu, Carlos" userId="e8027563-91f5-47a8-80a9-994bddc4fd75" providerId="ADAL" clId="{C0955D9E-5DE5-4612-8E3C-A41505946B91}" dt="2024-09-13T13:30:46.075" v="1026" actId="20577"/>
          <ac:spMkLst>
            <pc:docMk/>
            <pc:sldMk cId="894814875" sldId="262"/>
            <ac:spMk id="2" creationId="{9A901505-0531-4596-27E6-1A9A3C0077C0}"/>
          </ac:spMkLst>
        </pc:spChg>
        <pc:spChg chg="del">
          <ac:chgData name="Cantu, Carlos" userId="e8027563-91f5-47a8-80a9-994bddc4fd75" providerId="ADAL" clId="{C0955D9E-5DE5-4612-8E3C-A41505946B91}" dt="2024-09-10T14:04:43.110" v="151" actId="26606"/>
          <ac:spMkLst>
            <pc:docMk/>
            <pc:sldMk cId="894814875" sldId="262"/>
            <ac:spMk id="3" creationId="{94B2DB72-D92E-B0BD-10CE-89855FF5E06B}"/>
          </ac:spMkLst>
        </pc:spChg>
        <pc:spChg chg="mod">
          <ac:chgData name="Cantu, Carlos" userId="e8027563-91f5-47a8-80a9-994bddc4fd75" providerId="ADAL" clId="{C0955D9E-5DE5-4612-8E3C-A41505946B91}" dt="2024-09-10T14:31:22.500" v="227" actId="1076"/>
          <ac:spMkLst>
            <pc:docMk/>
            <pc:sldMk cId="894814875" sldId="262"/>
            <ac:spMk id="6" creationId="{E2155E42-3469-069B-95BB-36246E8F1D31}"/>
          </ac:spMkLst>
        </pc:spChg>
        <pc:spChg chg="mod">
          <ac:chgData name="Cantu, Carlos" userId="e8027563-91f5-47a8-80a9-994bddc4fd75" providerId="ADAL" clId="{C0955D9E-5DE5-4612-8E3C-A41505946B91}" dt="2024-09-10T14:05:18.877" v="155" actId="1076"/>
          <ac:spMkLst>
            <pc:docMk/>
            <pc:sldMk cId="894814875" sldId="262"/>
            <ac:spMk id="7" creationId="{063FA725-75DD-2DCE-7532-75F0AA98D3F5}"/>
          </ac:spMkLst>
        </pc:spChg>
        <pc:graphicFrameChg chg="add mod modGraphic">
          <ac:chgData name="Cantu, Carlos" userId="e8027563-91f5-47a8-80a9-994bddc4fd75" providerId="ADAL" clId="{C0955D9E-5DE5-4612-8E3C-A41505946B91}" dt="2024-09-17T00:04:18.249" v="1137" actId="20577"/>
          <ac:graphicFrameMkLst>
            <pc:docMk/>
            <pc:sldMk cId="894814875" sldId="262"/>
            <ac:graphicFrameMk id="10" creationId="{FDB4FAE3-0BAD-86AA-9863-CCDC60DD1D03}"/>
          </ac:graphicFrameMkLst>
        </pc:graphicFrameChg>
        <pc:picChg chg="add mod">
          <ac:chgData name="Cantu, Carlos" userId="e8027563-91f5-47a8-80a9-994bddc4fd75" providerId="ADAL" clId="{C0955D9E-5DE5-4612-8E3C-A41505946B91}" dt="2024-09-10T14:04:03.375" v="150" actId="1076"/>
          <ac:picMkLst>
            <pc:docMk/>
            <pc:sldMk cId="894814875" sldId="262"/>
            <ac:picMk id="8" creationId="{677163E6-89AB-AC30-4573-3AA4012719B7}"/>
          </ac:picMkLst>
        </pc:picChg>
      </pc:sldChg>
      <pc:sldChg chg="addSp delSp modSp mod setBg">
        <pc:chgData name="Cantu, Carlos" userId="e8027563-91f5-47a8-80a9-994bddc4fd75" providerId="ADAL" clId="{C0955D9E-5DE5-4612-8E3C-A41505946B91}" dt="2024-09-12T15:07:18.394" v="978" actId="20577"/>
        <pc:sldMkLst>
          <pc:docMk/>
          <pc:sldMk cId="651232041" sldId="263"/>
        </pc:sldMkLst>
        <pc:spChg chg="mod">
          <ac:chgData name="Cantu, Carlos" userId="e8027563-91f5-47a8-80a9-994bddc4fd75" providerId="ADAL" clId="{C0955D9E-5DE5-4612-8E3C-A41505946B91}" dt="2024-09-12T15:07:18.394" v="978" actId="20577"/>
          <ac:spMkLst>
            <pc:docMk/>
            <pc:sldMk cId="651232041" sldId="263"/>
            <ac:spMk id="2" creationId="{D9FF959C-AB61-4FCB-E398-7752CC54BB80}"/>
          </ac:spMkLst>
        </pc:spChg>
        <pc:spChg chg="mod">
          <ac:chgData name="Cantu, Carlos" userId="e8027563-91f5-47a8-80a9-994bddc4fd75" providerId="ADAL" clId="{C0955D9E-5DE5-4612-8E3C-A41505946B91}" dt="2024-09-10T13:46:49.234" v="139" actId="26606"/>
          <ac:spMkLst>
            <pc:docMk/>
            <pc:sldMk cId="651232041" sldId="263"/>
            <ac:spMk id="3" creationId="{2F86993F-89CB-E946-A63E-C0CC81625E94}"/>
          </ac:spMkLst>
        </pc:spChg>
        <pc:spChg chg="add del">
          <ac:chgData name="Cantu, Carlos" userId="e8027563-91f5-47a8-80a9-994bddc4fd75" providerId="ADAL" clId="{C0955D9E-5DE5-4612-8E3C-A41505946B91}" dt="2024-09-10T13:46:49.234" v="140" actId="26606"/>
          <ac:spMkLst>
            <pc:docMk/>
            <pc:sldMk cId="651232041" sldId="263"/>
            <ac:spMk id="10" creationId="{2F687420-BEB4-45CD-8226-339BE553B8E6}"/>
          </ac:spMkLst>
        </pc:spChg>
        <pc:spChg chg="add del">
          <ac:chgData name="Cantu, Carlos" userId="e8027563-91f5-47a8-80a9-994bddc4fd75" providerId="ADAL" clId="{C0955D9E-5DE5-4612-8E3C-A41505946B91}" dt="2024-09-10T13:46:49.234" v="140" actId="26606"/>
          <ac:spMkLst>
            <pc:docMk/>
            <pc:sldMk cId="651232041" sldId="263"/>
            <ac:spMk id="12" creationId="{169CC832-2974-4E8D-90ED-3E2941BA7336}"/>
          </ac:spMkLst>
        </pc:spChg>
        <pc:spChg chg="add del">
          <ac:chgData name="Cantu, Carlos" userId="e8027563-91f5-47a8-80a9-994bddc4fd75" providerId="ADAL" clId="{C0955D9E-5DE5-4612-8E3C-A41505946B91}" dt="2024-09-10T13:46:49.234" v="140" actId="26606"/>
          <ac:spMkLst>
            <pc:docMk/>
            <pc:sldMk cId="651232041" sldId="263"/>
            <ac:spMk id="14" creationId="{55222F96-971A-4F90-B841-6BAB416C7AC1}"/>
          </ac:spMkLst>
        </pc:spChg>
        <pc:spChg chg="add del">
          <ac:chgData name="Cantu, Carlos" userId="e8027563-91f5-47a8-80a9-994bddc4fd75" providerId="ADAL" clId="{C0955D9E-5DE5-4612-8E3C-A41505946B91}" dt="2024-09-10T13:46:49.234" v="140" actId="26606"/>
          <ac:spMkLst>
            <pc:docMk/>
            <pc:sldMk cId="651232041" sldId="263"/>
            <ac:spMk id="16" creationId="{08980754-6F4B-43C9-B9BE-127B6BED6586}"/>
          </ac:spMkLst>
        </pc:spChg>
        <pc:spChg chg="add del">
          <ac:chgData name="Cantu, Carlos" userId="e8027563-91f5-47a8-80a9-994bddc4fd75" providerId="ADAL" clId="{C0955D9E-5DE5-4612-8E3C-A41505946B91}" dt="2024-09-10T13:46:49.234" v="140" actId="26606"/>
          <ac:spMkLst>
            <pc:docMk/>
            <pc:sldMk cId="651232041" sldId="263"/>
            <ac:spMk id="18" creationId="{2C1BBA94-3F40-40AA-8BB9-E69E25E537C1}"/>
          </ac:spMkLst>
        </pc:spChg>
        <pc:spChg chg="add del">
          <ac:chgData name="Cantu, Carlos" userId="e8027563-91f5-47a8-80a9-994bddc4fd75" providerId="ADAL" clId="{C0955D9E-5DE5-4612-8E3C-A41505946B91}" dt="2024-09-10T13:46:49.234" v="139" actId="26606"/>
          <ac:spMkLst>
            <pc:docMk/>
            <pc:sldMk cId="651232041" sldId="263"/>
            <ac:spMk id="23" creationId="{201CC55D-ED54-4C5C-95E6-10947BD1103B}"/>
          </ac:spMkLst>
        </pc:spChg>
        <pc:spChg chg="add del">
          <ac:chgData name="Cantu, Carlos" userId="e8027563-91f5-47a8-80a9-994bddc4fd75" providerId="ADAL" clId="{C0955D9E-5DE5-4612-8E3C-A41505946B91}" dt="2024-09-10T13:46:49.234" v="139" actId="26606"/>
          <ac:spMkLst>
            <pc:docMk/>
            <pc:sldMk cId="651232041" sldId="263"/>
            <ac:spMk id="29" creationId="{3873B707-463F-40B0-8227-E8CC6C67EB25}"/>
          </ac:spMkLst>
        </pc:spChg>
        <pc:spChg chg="add del">
          <ac:chgData name="Cantu, Carlos" userId="e8027563-91f5-47a8-80a9-994bddc4fd75" providerId="ADAL" clId="{C0955D9E-5DE5-4612-8E3C-A41505946B91}" dt="2024-09-10T13:46:49.234" v="139" actId="26606"/>
          <ac:spMkLst>
            <pc:docMk/>
            <pc:sldMk cId="651232041" sldId="263"/>
            <ac:spMk id="31" creationId="{C13237C8-E62C-4F0D-A318-BD6FB6C2D138}"/>
          </ac:spMkLst>
        </pc:spChg>
        <pc:spChg chg="add del">
          <ac:chgData name="Cantu, Carlos" userId="e8027563-91f5-47a8-80a9-994bddc4fd75" providerId="ADAL" clId="{C0955D9E-5DE5-4612-8E3C-A41505946B91}" dt="2024-09-10T13:46:49.234" v="139" actId="26606"/>
          <ac:spMkLst>
            <pc:docMk/>
            <pc:sldMk cId="651232041" sldId="263"/>
            <ac:spMk id="33" creationId="{19C9EAEA-39D0-4B0E-A0EB-51E7B26740B1}"/>
          </ac:spMkLst>
        </pc:spChg>
        <pc:spChg chg="add">
          <ac:chgData name="Cantu, Carlos" userId="e8027563-91f5-47a8-80a9-994bddc4fd75" providerId="ADAL" clId="{C0955D9E-5DE5-4612-8E3C-A41505946B91}" dt="2024-09-10T13:46:49.234" v="140" actId="26606"/>
          <ac:spMkLst>
            <pc:docMk/>
            <pc:sldMk cId="651232041" sldId="263"/>
            <ac:spMk id="35" creationId="{DBC6133C-0615-4CE4-9132-37E609A9BDFA}"/>
          </ac:spMkLst>
        </pc:spChg>
        <pc:spChg chg="add">
          <ac:chgData name="Cantu, Carlos" userId="e8027563-91f5-47a8-80a9-994bddc4fd75" providerId="ADAL" clId="{C0955D9E-5DE5-4612-8E3C-A41505946B91}" dt="2024-09-10T13:46:49.234" v="140" actId="26606"/>
          <ac:spMkLst>
            <pc:docMk/>
            <pc:sldMk cId="651232041" sldId="263"/>
            <ac:spMk id="36" creationId="{169CC832-2974-4E8D-90ED-3E2941BA7336}"/>
          </ac:spMkLst>
        </pc:spChg>
        <pc:spChg chg="add">
          <ac:chgData name="Cantu, Carlos" userId="e8027563-91f5-47a8-80a9-994bddc4fd75" providerId="ADAL" clId="{C0955D9E-5DE5-4612-8E3C-A41505946B91}" dt="2024-09-10T13:46:49.234" v="140" actId="26606"/>
          <ac:spMkLst>
            <pc:docMk/>
            <pc:sldMk cId="651232041" sldId="263"/>
            <ac:spMk id="37" creationId="{55222F96-971A-4F90-B841-6BAB416C7AC1}"/>
          </ac:spMkLst>
        </pc:spChg>
        <pc:spChg chg="add">
          <ac:chgData name="Cantu, Carlos" userId="e8027563-91f5-47a8-80a9-994bddc4fd75" providerId="ADAL" clId="{C0955D9E-5DE5-4612-8E3C-A41505946B91}" dt="2024-09-10T13:46:49.234" v="140" actId="26606"/>
          <ac:spMkLst>
            <pc:docMk/>
            <pc:sldMk cId="651232041" sldId="263"/>
            <ac:spMk id="38" creationId="{08980754-6F4B-43C9-B9BE-127B6BED6586}"/>
          </ac:spMkLst>
        </pc:spChg>
        <pc:spChg chg="add">
          <ac:chgData name="Cantu, Carlos" userId="e8027563-91f5-47a8-80a9-994bddc4fd75" providerId="ADAL" clId="{C0955D9E-5DE5-4612-8E3C-A41505946B91}" dt="2024-09-10T13:46:49.234" v="140" actId="26606"/>
          <ac:spMkLst>
            <pc:docMk/>
            <pc:sldMk cId="651232041" sldId="263"/>
            <ac:spMk id="39" creationId="{2C1BBA94-3F40-40AA-8BB9-E69E25E537C1}"/>
          </ac:spMkLst>
        </pc:spChg>
        <pc:grpChg chg="add del">
          <ac:chgData name="Cantu, Carlos" userId="e8027563-91f5-47a8-80a9-994bddc4fd75" providerId="ADAL" clId="{C0955D9E-5DE5-4612-8E3C-A41505946B91}" dt="2024-09-10T13:46:49.234" v="139" actId="26606"/>
          <ac:grpSpMkLst>
            <pc:docMk/>
            <pc:sldMk cId="651232041" sldId="263"/>
            <ac:grpSpMk id="25" creationId="{1DE889C7-FAD6-4397-98E2-05D503484459}"/>
          </ac:grpSpMkLst>
        </pc:grpChg>
        <pc:picChg chg="ord">
          <ac:chgData name="Cantu, Carlos" userId="e8027563-91f5-47a8-80a9-994bddc4fd75" providerId="ADAL" clId="{C0955D9E-5DE5-4612-8E3C-A41505946B91}" dt="2024-09-10T13:46:49.234" v="140" actId="26606"/>
          <ac:picMkLst>
            <pc:docMk/>
            <pc:sldMk cId="651232041" sldId="263"/>
            <ac:picMk id="4" creationId="{6C153418-D531-BE2C-DB93-72D281F6347D}"/>
          </ac:picMkLst>
        </pc:picChg>
        <pc:picChg chg="add del mod">
          <ac:chgData name="Cantu, Carlos" userId="e8027563-91f5-47a8-80a9-994bddc4fd75" providerId="ADAL" clId="{C0955D9E-5DE5-4612-8E3C-A41505946B91}" dt="2024-09-10T13:46:25.568" v="136" actId="478"/>
          <ac:picMkLst>
            <pc:docMk/>
            <pc:sldMk cId="651232041" sldId="263"/>
            <ac:picMk id="5" creationId="{16B0BC8C-17EC-4C69-AE46-EEDF9082797C}"/>
          </ac:picMkLst>
        </pc:picChg>
        <pc:picChg chg="add mod">
          <ac:chgData name="Cantu, Carlos" userId="e8027563-91f5-47a8-80a9-994bddc4fd75" providerId="ADAL" clId="{C0955D9E-5DE5-4612-8E3C-A41505946B91}" dt="2024-09-10T13:46:49.234" v="140" actId="26606"/>
          <ac:picMkLst>
            <pc:docMk/>
            <pc:sldMk cId="651232041" sldId="263"/>
            <ac:picMk id="6" creationId="{8105B657-3D63-6EE1-D3EF-DA07DDE8366D}"/>
          </ac:picMkLst>
        </pc:picChg>
      </pc:sldChg>
      <pc:sldChg chg="addSp delSp modSp mod">
        <pc:chgData name="Cantu, Carlos" userId="e8027563-91f5-47a8-80a9-994bddc4fd75" providerId="ADAL" clId="{C0955D9E-5DE5-4612-8E3C-A41505946B91}" dt="2024-09-13T13:31:12.295" v="1038" actId="20577"/>
        <pc:sldMkLst>
          <pc:docMk/>
          <pc:sldMk cId="2837247746" sldId="264"/>
        </pc:sldMkLst>
        <pc:spChg chg="mod">
          <ac:chgData name="Cantu, Carlos" userId="e8027563-91f5-47a8-80a9-994bddc4fd75" providerId="ADAL" clId="{C0955D9E-5DE5-4612-8E3C-A41505946B91}" dt="2024-09-13T13:31:12.295" v="1038" actId="20577"/>
          <ac:spMkLst>
            <pc:docMk/>
            <pc:sldMk cId="2837247746" sldId="264"/>
            <ac:spMk id="2" creationId="{CF78D705-CD76-0666-9744-6535AB68A32B}"/>
          </ac:spMkLst>
        </pc:spChg>
        <pc:spChg chg="del">
          <ac:chgData name="Cantu, Carlos" userId="e8027563-91f5-47a8-80a9-994bddc4fd75" providerId="ADAL" clId="{C0955D9E-5DE5-4612-8E3C-A41505946B91}" dt="2024-09-10T14:07:06.489" v="159" actId="26606"/>
          <ac:spMkLst>
            <pc:docMk/>
            <pc:sldMk cId="2837247746" sldId="264"/>
            <ac:spMk id="3" creationId="{E92461F5-FAD4-9D91-B6F3-43AB17B95612}"/>
          </ac:spMkLst>
        </pc:spChg>
        <pc:spChg chg="mod">
          <ac:chgData name="Cantu, Carlos" userId="e8027563-91f5-47a8-80a9-994bddc4fd75" providerId="ADAL" clId="{C0955D9E-5DE5-4612-8E3C-A41505946B91}" dt="2024-09-10T14:30:36.193" v="224" actId="255"/>
          <ac:spMkLst>
            <pc:docMk/>
            <pc:sldMk cId="2837247746" sldId="264"/>
            <ac:spMk id="4" creationId="{6AACD93B-5E22-793A-9A4D-E2183265092C}"/>
          </ac:spMkLst>
        </pc:spChg>
        <pc:graphicFrameChg chg="add modGraphic">
          <ac:chgData name="Cantu, Carlos" userId="e8027563-91f5-47a8-80a9-994bddc4fd75" providerId="ADAL" clId="{C0955D9E-5DE5-4612-8E3C-A41505946B91}" dt="2024-09-10T14:09:08.366" v="167" actId="26606"/>
          <ac:graphicFrameMkLst>
            <pc:docMk/>
            <pc:sldMk cId="2837247746" sldId="264"/>
            <ac:graphicFrameMk id="7" creationId="{DB94193D-3FA7-4793-0A7E-E5C141DE3055}"/>
          </ac:graphicFrameMkLst>
        </pc:graphicFrameChg>
        <pc:picChg chg="add mod">
          <ac:chgData name="Cantu, Carlos" userId="e8027563-91f5-47a8-80a9-994bddc4fd75" providerId="ADAL" clId="{C0955D9E-5DE5-4612-8E3C-A41505946B91}" dt="2024-09-10T14:08:14.175" v="162" actId="14100"/>
          <ac:picMkLst>
            <pc:docMk/>
            <pc:sldMk cId="2837247746" sldId="264"/>
            <ac:picMk id="5" creationId="{2D297AD1-D1EB-7A72-D2C1-E5170F264388}"/>
          </ac:picMkLst>
        </pc:picChg>
        <pc:picChg chg="add mod">
          <ac:chgData name="Cantu, Carlos" userId="e8027563-91f5-47a8-80a9-994bddc4fd75" providerId="ADAL" clId="{C0955D9E-5DE5-4612-8E3C-A41505946B91}" dt="2024-09-10T14:21:27.947" v="197" actId="1076"/>
          <ac:picMkLst>
            <pc:docMk/>
            <pc:sldMk cId="2837247746" sldId="264"/>
            <ac:picMk id="6" creationId="{C93F369C-7AB7-62BF-0F70-1123C448D1CA}"/>
          </ac:picMkLst>
        </pc:picChg>
      </pc:sldChg>
      <pc:sldChg chg="addSp delSp modSp new mod setBg addAnim">
        <pc:chgData name="Cantu, Carlos" userId="e8027563-91f5-47a8-80a9-994bddc4fd75" providerId="ADAL" clId="{C0955D9E-5DE5-4612-8E3C-A41505946B91}" dt="2024-09-12T15:13:49.907" v="997" actId="20577"/>
        <pc:sldMkLst>
          <pc:docMk/>
          <pc:sldMk cId="2344279008" sldId="265"/>
        </pc:sldMkLst>
        <pc:spChg chg="mod">
          <ac:chgData name="Cantu, Carlos" userId="e8027563-91f5-47a8-80a9-994bddc4fd75" providerId="ADAL" clId="{C0955D9E-5DE5-4612-8E3C-A41505946B91}" dt="2024-09-12T15:13:49.907" v="997" actId="20577"/>
          <ac:spMkLst>
            <pc:docMk/>
            <pc:sldMk cId="2344279008" sldId="265"/>
            <ac:spMk id="2" creationId="{F406EBC3-6FDB-5114-5FC5-D4613993EB10}"/>
          </ac:spMkLst>
        </pc:spChg>
        <pc:spChg chg="del mod">
          <ac:chgData name="Cantu, Carlos" userId="e8027563-91f5-47a8-80a9-994bddc4fd75" providerId="ADAL" clId="{C0955D9E-5DE5-4612-8E3C-A41505946B91}" dt="2024-09-10T14:19:43.206" v="188" actId="478"/>
          <ac:spMkLst>
            <pc:docMk/>
            <pc:sldMk cId="2344279008" sldId="265"/>
            <ac:spMk id="3" creationId="{721E50DB-B7A3-C93C-2805-7CA242082EC8}"/>
          </ac:spMkLst>
        </pc:spChg>
        <pc:spChg chg="add">
          <ac:chgData name="Cantu, Carlos" userId="e8027563-91f5-47a8-80a9-994bddc4fd75" providerId="ADAL" clId="{C0955D9E-5DE5-4612-8E3C-A41505946B91}" dt="2024-09-10T14:19:46.631" v="189" actId="26606"/>
          <ac:spMkLst>
            <pc:docMk/>
            <pc:sldMk cId="2344279008" sldId="265"/>
            <ac:spMk id="7" creationId="{934F1179-B481-4F9E-BCA3-AFB972070F83}"/>
          </ac:spMkLst>
        </pc:spChg>
        <pc:spChg chg="add">
          <ac:chgData name="Cantu, Carlos" userId="e8027563-91f5-47a8-80a9-994bddc4fd75" providerId="ADAL" clId="{C0955D9E-5DE5-4612-8E3C-A41505946B91}" dt="2024-09-10T14:19:46.631" v="189" actId="26606"/>
          <ac:spMkLst>
            <pc:docMk/>
            <pc:sldMk cId="2344279008" sldId="265"/>
            <ac:spMk id="9" creationId="{827DC2C4-B485-428A-BF4A-472D2967F47F}"/>
          </ac:spMkLst>
        </pc:spChg>
        <pc:spChg chg="add">
          <ac:chgData name="Cantu, Carlos" userId="e8027563-91f5-47a8-80a9-994bddc4fd75" providerId="ADAL" clId="{C0955D9E-5DE5-4612-8E3C-A41505946B91}" dt="2024-09-10T14:19:46.631" v="189" actId="26606"/>
          <ac:spMkLst>
            <pc:docMk/>
            <pc:sldMk cId="2344279008" sldId="265"/>
            <ac:spMk id="11" creationId="{EE04B5EB-F158-4507-90DD-BD23620C7CC9}"/>
          </ac:spMkLst>
        </pc:spChg>
      </pc:sldChg>
      <pc:sldChg chg="delSp new del mod">
        <pc:chgData name="Cantu, Carlos" userId="e8027563-91f5-47a8-80a9-994bddc4fd75" providerId="ADAL" clId="{C0955D9E-5DE5-4612-8E3C-A41505946B91}" dt="2024-09-18T14:07:29.148" v="1296" actId="2696"/>
        <pc:sldMkLst>
          <pc:docMk/>
          <pc:sldMk cId="921167583" sldId="266"/>
        </pc:sldMkLst>
        <pc:spChg chg="del">
          <ac:chgData name="Cantu, Carlos" userId="e8027563-91f5-47a8-80a9-994bddc4fd75" providerId="ADAL" clId="{C0955D9E-5DE5-4612-8E3C-A41505946B91}" dt="2024-09-17T15:21:27.618" v="1293" actId="478"/>
          <ac:spMkLst>
            <pc:docMk/>
            <pc:sldMk cId="921167583" sldId="266"/>
            <ac:spMk id="2" creationId="{C3C97E53-B8FB-9DD3-6AD6-F4FBF6BEDB51}"/>
          </ac:spMkLst>
        </pc:spChg>
        <pc:spChg chg="del">
          <ac:chgData name="Cantu, Carlos" userId="e8027563-91f5-47a8-80a9-994bddc4fd75" providerId="ADAL" clId="{C0955D9E-5DE5-4612-8E3C-A41505946B91}" dt="2024-09-17T15:21:24.186" v="1292" actId="478"/>
          <ac:spMkLst>
            <pc:docMk/>
            <pc:sldMk cId="921167583" sldId="266"/>
            <ac:spMk id="3" creationId="{164B7F7D-E54F-306A-6F13-35F3B9760FCE}"/>
          </ac:spMkLst>
        </pc:spChg>
      </pc:sldChg>
      <pc:sldChg chg="new del">
        <pc:chgData name="Cantu, Carlos" userId="e8027563-91f5-47a8-80a9-994bddc4fd75" providerId="ADAL" clId="{C0955D9E-5DE5-4612-8E3C-A41505946B91}" dt="2024-09-17T13:54:51.827" v="1139" actId="2696"/>
        <pc:sldMkLst>
          <pc:docMk/>
          <pc:sldMk cId="2804786720" sldId="267"/>
        </pc:sldMkLst>
      </pc:sldChg>
      <pc:sldChg chg="delSp modSp new del mod">
        <pc:chgData name="Cantu, Carlos" userId="e8027563-91f5-47a8-80a9-994bddc4fd75" providerId="ADAL" clId="{C0955D9E-5DE5-4612-8E3C-A41505946B91}" dt="2024-09-11T14:36:53.370" v="258" actId="2696"/>
        <pc:sldMkLst>
          <pc:docMk/>
          <pc:sldMk cId="2936015132" sldId="268"/>
        </pc:sldMkLst>
        <pc:spChg chg="mod">
          <ac:chgData name="Cantu, Carlos" userId="e8027563-91f5-47a8-80a9-994bddc4fd75" providerId="ADAL" clId="{C0955D9E-5DE5-4612-8E3C-A41505946B91}" dt="2024-09-11T14:36:04.746" v="254" actId="20577"/>
          <ac:spMkLst>
            <pc:docMk/>
            <pc:sldMk cId="2936015132" sldId="268"/>
            <ac:spMk id="2" creationId="{0E5474A5-8902-AFA9-2384-0554D4678A0E}"/>
          </ac:spMkLst>
        </pc:spChg>
        <pc:spChg chg="del mod">
          <ac:chgData name="Cantu, Carlos" userId="e8027563-91f5-47a8-80a9-994bddc4fd75" providerId="ADAL" clId="{C0955D9E-5DE5-4612-8E3C-A41505946B91}" dt="2024-09-11T14:36:15.245" v="256" actId="478"/>
          <ac:spMkLst>
            <pc:docMk/>
            <pc:sldMk cId="2936015132" sldId="268"/>
            <ac:spMk id="3" creationId="{6A099C02-F0EA-D56C-A0F8-3F1921F9A51D}"/>
          </ac:spMkLst>
        </pc:spChg>
      </pc:sldChg>
      <pc:sldChg chg="modSp add del">
        <pc:chgData name="Cantu, Carlos" userId="e8027563-91f5-47a8-80a9-994bddc4fd75" providerId="ADAL" clId="{C0955D9E-5DE5-4612-8E3C-A41505946B91}" dt="2024-09-17T13:54:45.440" v="1138" actId="2696"/>
        <pc:sldMkLst>
          <pc:docMk/>
          <pc:sldMk cId="1664558590" sldId="269"/>
        </pc:sldMkLst>
        <pc:spChg chg="mod">
          <ac:chgData name="Cantu, Carlos" userId="e8027563-91f5-47a8-80a9-994bddc4fd75" providerId="ADAL" clId="{C0955D9E-5DE5-4612-8E3C-A41505946B91}" dt="2024-09-11T14:37:01.381" v="277" actId="20577"/>
          <ac:spMkLst>
            <pc:docMk/>
            <pc:sldMk cId="1664558590" sldId="269"/>
            <ac:spMk id="2" creationId="{F406EBC3-6FDB-5114-5FC5-D4613993EB10}"/>
          </ac:spMkLst>
        </pc:spChg>
      </pc:sldChg>
      <pc:sldChg chg="addSp delSp modSp new mod setBg">
        <pc:chgData name="Cantu, Carlos" userId="e8027563-91f5-47a8-80a9-994bddc4fd75" providerId="ADAL" clId="{C0955D9E-5DE5-4612-8E3C-A41505946B91}" dt="2024-09-18T17:17:03.170" v="1298" actId="1076"/>
        <pc:sldMkLst>
          <pc:docMk/>
          <pc:sldMk cId="2789234643" sldId="270"/>
        </pc:sldMkLst>
        <pc:spChg chg="mod">
          <ac:chgData name="Cantu, Carlos" userId="e8027563-91f5-47a8-80a9-994bddc4fd75" providerId="ADAL" clId="{C0955D9E-5DE5-4612-8E3C-A41505946B91}" dt="2024-09-11T14:52:46.846" v="356" actId="26606"/>
          <ac:spMkLst>
            <pc:docMk/>
            <pc:sldMk cId="2789234643" sldId="270"/>
            <ac:spMk id="2" creationId="{362E554D-A69C-2115-F2A8-60CB25F68DF0}"/>
          </ac:spMkLst>
        </pc:spChg>
        <pc:spChg chg="del mod">
          <ac:chgData name="Cantu, Carlos" userId="e8027563-91f5-47a8-80a9-994bddc4fd75" providerId="ADAL" clId="{C0955D9E-5DE5-4612-8E3C-A41505946B91}" dt="2024-09-11T14:52:46.846" v="356" actId="26606"/>
          <ac:spMkLst>
            <pc:docMk/>
            <pc:sldMk cId="2789234643" sldId="270"/>
            <ac:spMk id="3" creationId="{155E17DC-9C9A-099D-D9B1-345F6DD31718}"/>
          </ac:spMkLst>
        </pc:spChg>
        <pc:spChg chg="add">
          <ac:chgData name="Cantu, Carlos" userId="e8027563-91f5-47a8-80a9-994bddc4fd75" providerId="ADAL" clId="{C0955D9E-5DE5-4612-8E3C-A41505946B91}" dt="2024-09-11T14:52:46.846" v="356" actId="26606"/>
          <ac:spMkLst>
            <pc:docMk/>
            <pc:sldMk cId="2789234643" sldId="270"/>
            <ac:spMk id="9" creationId="{9DBC8166-481C-4473-95F5-9A5B9073B7F1}"/>
          </ac:spMkLst>
        </pc:spChg>
        <pc:spChg chg="add">
          <ac:chgData name="Cantu, Carlos" userId="e8027563-91f5-47a8-80a9-994bddc4fd75" providerId="ADAL" clId="{C0955D9E-5DE5-4612-8E3C-A41505946B91}" dt="2024-09-11T14:52:46.846" v="356" actId="26606"/>
          <ac:spMkLst>
            <pc:docMk/>
            <pc:sldMk cId="2789234643" sldId="270"/>
            <ac:spMk id="11" creationId="{A5A5CE6E-90AF-4D43-A014-1F9EC83EB93D}"/>
          </ac:spMkLst>
        </pc:spChg>
        <pc:graphicFrameChg chg="add mod">
          <ac:chgData name="Cantu, Carlos" userId="e8027563-91f5-47a8-80a9-994bddc4fd75" providerId="ADAL" clId="{C0955D9E-5DE5-4612-8E3C-A41505946B91}" dt="2024-09-11T14:53:04.319" v="362" actId="20577"/>
          <ac:graphicFrameMkLst>
            <pc:docMk/>
            <pc:sldMk cId="2789234643" sldId="270"/>
            <ac:graphicFrameMk id="5" creationId="{F1E2B5EA-94D8-8560-0A8C-0CBBC3913764}"/>
          </ac:graphicFrameMkLst>
        </pc:graphicFrameChg>
        <pc:picChg chg="add mod">
          <ac:chgData name="Cantu, Carlos" userId="e8027563-91f5-47a8-80a9-994bddc4fd75" providerId="ADAL" clId="{C0955D9E-5DE5-4612-8E3C-A41505946B91}" dt="2024-09-18T17:17:03.170" v="1298" actId="1076"/>
          <ac:picMkLst>
            <pc:docMk/>
            <pc:sldMk cId="2789234643" sldId="270"/>
            <ac:picMk id="3" creationId="{D9D21506-1B29-25B3-5757-CE260EEF3570}"/>
          </ac:picMkLst>
        </pc:picChg>
      </pc:sldChg>
      <pc:sldChg chg="addSp delSp modSp new mod setBg">
        <pc:chgData name="Cantu, Carlos" userId="e8027563-91f5-47a8-80a9-994bddc4fd75" providerId="ADAL" clId="{C0955D9E-5DE5-4612-8E3C-A41505946B91}" dt="2024-09-18T17:17:10.724" v="1300" actId="1076"/>
        <pc:sldMkLst>
          <pc:docMk/>
          <pc:sldMk cId="3171058190" sldId="271"/>
        </pc:sldMkLst>
        <pc:spChg chg="mod">
          <ac:chgData name="Cantu, Carlos" userId="e8027563-91f5-47a8-80a9-994bddc4fd75" providerId="ADAL" clId="{C0955D9E-5DE5-4612-8E3C-A41505946B91}" dt="2024-09-11T15:25:04.778" v="445" actId="26606"/>
          <ac:spMkLst>
            <pc:docMk/>
            <pc:sldMk cId="3171058190" sldId="271"/>
            <ac:spMk id="2" creationId="{4BB5FF79-E873-2CFE-A3F5-1D21A2225535}"/>
          </ac:spMkLst>
        </pc:spChg>
        <pc:spChg chg="del mod">
          <ac:chgData name="Cantu, Carlos" userId="e8027563-91f5-47a8-80a9-994bddc4fd75" providerId="ADAL" clId="{C0955D9E-5DE5-4612-8E3C-A41505946B91}" dt="2024-09-11T15:25:04.778" v="445" actId="26606"/>
          <ac:spMkLst>
            <pc:docMk/>
            <pc:sldMk cId="3171058190" sldId="271"/>
            <ac:spMk id="3" creationId="{4C3E2B63-F118-D194-037A-0178A015A031}"/>
          </ac:spMkLst>
        </pc:spChg>
        <pc:spChg chg="add">
          <ac:chgData name="Cantu, Carlos" userId="e8027563-91f5-47a8-80a9-994bddc4fd75" providerId="ADAL" clId="{C0955D9E-5DE5-4612-8E3C-A41505946B91}" dt="2024-09-11T15:25:04.778" v="445" actId="26606"/>
          <ac:spMkLst>
            <pc:docMk/>
            <pc:sldMk cId="3171058190" sldId="271"/>
            <ac:spMk id="9" creationId="{9DBC8166-481C-4473-95F5-9A5B9073B7F1}"/>
          </ac:spMkLst>
        </pc:spChg>
        <pc:spChg chg="add">
          <ac:chgData name="Cantu, Carlos" userId="e8027563-91f5-47a8-80a9-994bddc4fd75" providerId="ADAL" clId="{C0955D9E-5DE5-4612-8E3C-A41505946B91}" dt="2024-09-11T15:25:04.778" v="445" actId="26606"/>
          <ac:spMkLst>
            <pc:docMk/>
            <pc:sldMk cId="3171058190" sldId="271"/>
            <ac:spMk id="11" creationId="{A5A5CE6E-90AF-4D43-A014-1F9EC83EB93D}"/>
          </ac:spMkLst>
        </pc:spChg>
        <pc:graphicFrameChg chg="add mod">
          <ac:chgData name="Cantu, Carlos" userId="e8027563-91f5-47a8-80a9-994bddc4fd75" providerId="ADAL" clId="{C0955D9E-5DE5-4612-8E3C-A41505946B91}" dt="2024-09-13T13:31:38.554" v="1040" actId="20577"/>
          <ac:graphicFrameMkLst>
            <pc:docMk/>
            <pc:sldMk cId="3171058190" sldId="271"/>
            <ac:graphicFrameMk id="5" creationId="{F7EDF5CE-43A5-B059-A3F4-8B206EED043B}"/>
          </ac:graphicFrameMkLst>
        </pc:graphicFrameChg>
        <pc:picChg chg="add mod">
          <ac:chgData name="Cantu, Carlos" userId="e8027563-91f5-47a8-80a9-994bddc4fd75" providerId="ADAL" clId="{C0955D9E-5DE5-4612-8E3C-A41505946B91}" dt="2024-09-18T17:17:10.724" v="1300" actId="1076"/>
          <ac:picMkLst>
            <pc:docMk/>
            <pc:sldMk cId="3171058190" sldId="271"/>
            <ac:picMk id="3" creationId="{99461717-30FA-07C4-E423-2FEF6424D3F0}"/>
          </ac:picMkLst>
        </pc:picChg>
      </pc:sldChg>
      <pc:sldChg chg="addSp delSp modSp new mod setBg">
        <pc:chgData name="Cantu, Carlos" userId="e8027563-91f5-47a8-80a9-994bddc4fd75" providerId="ADAL" clId="{C0955D9E-5DE5-4612-8E3C-A41505946B91}" dt="2024-09-18T17:17:25.134" v="1303" actId="1076"/>
        <pc:sldMkLst>
          <pc:docMk/>
          <pc:sldMk cId="627525628" sldId="272"/>
        </pc:sldMkLst>
        <pc:spChg chg="mod">
          <ac:chgData name="Cantu, Carlos" userId="e8027563-91f5-47a8-80a9-994bddc4fd75" providerId="ADAL" clId="{C0955D9E-5DE5-4612-8E3C-A41505946B91}" dt="2024-09-13T13:31:59.155" v="1046" actId="20577"/>
          <ac:spMkLst>
            <pc:docMk/>
            <pc:sldMk cId="627525628" sldId="272"/>
            <ac:spMk id="2" creationId="{3BD9BAA3-F2BC-B57E-9F54-5F6D96CC3558}"/>
          </ac:spMkLst>
        </pc:spChg>
        <pc:spChg chg="del mod">
          <ac:chgData name="Cantu, Carlos" userId="e8027563-91f5-47a8-80a9-994bddc4fd75" providerId="ADAL" clId="{C0955D9E-5DE5-4612-8E3C-A41505946B91}" dt="2024-09-11T15:30:26.769" v="533" actId="26606"/>
          <ac:spMkLst>
            <pc:docMk/>
            <pc:sldMk cId="627525628" sldId="272"/>
            <ac:spMk id="3" creationId="{40BABB2F-0AA7-5DCB-1781-EF682284325D}"/>
          </ac:spMkLst>
        </pc:spChg>
        <pc:spChg chg="add">
          <ac:chgData name="Cantu, Carlos" userId="e8027563-91f5-47a8-80a9-994bddc4fd75" providerId="ADAL" clId="{C0955D9E-5DE5-4612-8E3C-A41505946B91}" dt="2024-09-11T15:30:26.769" v="533" actId="26606"/>
          <ac:spMkLst>
            <pc:docMk/>
            <pc:sldMk cId="627525628" sldId="272"/>
            <ac:spMk id="10" creationId="{B50AB553-2A96-4A92-96F2-93548E096954}"/>
          </ac:spMkLst>
        </pc:spChg>
        <pc:graphicFrameChg chg="add">
          <ac:chgData name="Cantu, Carlos" userId="e8027563-91f5-47a8-80a9-994bddc4fd75" providerId="ADAL" clId="{C0955D9E-5DE5-4612-8E3C-A41505946B91}" dt="2024-09-11T15:30:26.769" v="533" actId="26606"/>
          <ac:graphicFrameMkLst>
            <pc:docMk/>
            <pc:sldMk cId="627525628" sldId="272"/>
            <ac:graphicFrameMk id="5" creationId="{2DC460C9-70B7-E2B5-9E4A-182D2CD654DB}"/>
          </ac:graphicFrameMkLst>
        </pc:graphicFrameChg>
        <pc:picChg chg="add mod">
          <ac:chgData name="Cantu, Carlos" userId="e8027563-91f5-47a8-80a9-994bddc4fd75" providerId="ADAL" clId="{C0955D9E-5DE5-4612-8E3C-A41505946B91}" dt="2024-09-18T17:17:25.134" v="1303" actId="1076"/>
          <ac:picMkLst>
            <pc:docMk/>
            <pc:sldMk cId="627525628" sldId="272"/>
            <ac:picMk id="3" creationId="{EDBBD550-5941-C0C1-8313-1DDBE32210F4}"/>
          </ac:picMkLst>
        </pc:picChg>
        <pc:picChg chg="add">
          <ac:chgData name="Cantu, Carlos" userId="e8027563-91f5-47a8-80a9-994bddc4fd75" providerId="ADAL" clId="{C0955D9E-5DE5-4612-8E3C-A41505946B91}" dt="2024-09-11T15:30:26.769" v="533" actId="26606"/>
          <ac:picMkLst>
            <pc:docMk/>
            <pc:sldMk cId="627525628" sldId="272"/>
            <ac:picMk id="6" creationId="{628F9A6B-1B17-19BF-CB70-5D2528DCA7A7}"/>
          </ac:picMkLst>
        </pc:picChg>
      </pc:sldChg>
      <pc:sldChg chg="modSp new del mod setBg">
        <pc:chgData name="Cantu, Carlos" userId="e8027563-91f5-47a8-80a9-994bddc4fd75" providerId="ADAL" clId="{C0955D9E-5DE5-4612-8E3C-A41505946B91}" dt="2024-09-11T18:33:43.786" v="970" actId="2696"/>
        <pc:sldMkLst>
          <pc:docMk/>
          <pc:sldMk cId="2800605489" sldId="273"/>
        </pc:sldMkLst>
        <pc:spChg chg="mod">
          <ac:chgData name="Cantu, Carlos" userId="e8027563-91f5-47a8-80a9-994bddc4fd75" providerId="ADAL" clId="{C0955D9E-5DE5-4612-8E3C-A41505946B91}" dt="2024-09-11T17:58:16.400" v="629"/>
          <ac:spMkLst>
            <pc:docMk/>
            <pc:sldMk cId="2800605489" sldId="273"/>
            <ac:spMk id="2" creationId="{15014805-5267-217C-A105-A6A46F3B8E79}"/>
          </ac:spMkLst>
        </pc:spChg>
        <pc:spChg chg="mod">
          <ac:chgData name="Cantu, Carlos" userId="e8027563-91f5-47a8-80a9-994bddc4fd75" providerId="ADAL" clId="{C0955D9E-5DE5-4612-8E3C-A41505946B91}" dt="2024-09-11T17:58:16.400" v="629"/>
          <ac:spMkLst>
            <pc:docMk/>
            <pc:sldMk cId="2800605489" sldId="273"/>
            <ac:spMk id="3" creationId="{C75EE6F0-083D-E473-CDD6-ABF915E1873A}"/>
          </ac:spMkLst>
        </pc:spChg>
      </pc:sldChg>
      <pc:sldChg chg="addSp modSp add mod ord">
        <pc:chgData name="Cantu, Carlos" userId="e8027563-91f5-47a8-80a9-994bddc4fd75" providerId="ADAL" clId="{C0955D9E-5DE5-4612-8E3C-A41505946B91}" dt="2024-09-18T17:17:35.094" v="1305" actId="1076"/>
        <pc:sldMkLst>
          <pc:docMk/>
          <pc:sldMk cId="3033695757" sldId="274"/>
        </pc:sldMkLst>
        <pc:spChg chg="mod">
          <ac:chgData name="Cantu, Carlos" userId="e8027563-91f5-47a8-80a9-994bddc4fd75" providerId="ADAL" clId="{C0955D9E-5DE5-4612-8E3C-A41505946B91}" dt="2024-09-17T14:51:56.112" v="1140" actId="207"/>
          <ac:spMkLst>
            <pc:docMk/>
            <pc:sldMk cId="3033695757" sldId="274"/>
            <ac:spMk id="2" creationId="{4BB5FF79-E873-2CFE-A3F5-1D21A2225535}"/>
          </ac:spMkLst>
        </pc:spChg>
        <pc:graphicFrameChg chg="mod">
          <ac:chgData name="Cantu, Carlos" userId="e8027563-91f5-47a8-80a9-994bddc4fd75" providerId="ADAL" clId="{C0955D9E-5DE5-4612-8E3C-A41505946B91}" dt="2024-09-13T13:32:12.388" v="1048" actId="20577"/>
          <ac:graphicFrameMkLst>
            <pc:docMk/>
            <pc:sldMk cId="3033695757" sldId="274"/>
            <ac:graphicFrameMk id="5" creationId="{F7EDF5CE-43A5-B059-A3F4-8B206EED043B}"/>
          </ac:graphicFrameMkLst>
        </pc:graphicFrameChg>
        <pc:picChg chg="add mod">
          <ac:chgData name="Cantu, Carlos" userId="e8027563-91f5-47a8-80a9-994bddc4fd75" providerId="ADAL" clId="{C0955D9E-5DE5-4612-8E3C-A41505946B91}" dt="2024-09-18T17:17:35.094" v="1305" actId="1076"/>
          <ac:picMkLst>
            <pc:docMk/>
            <pc:sldMk cId="3033695757" sldId="274"/>
            <ac:picMk id="3" creationId="{DCB36310-73C7-191D-B817-661BFC3E443E}"/>
          </ac:picMkLst>
        </pc:picChg>
      </pc:sldChg>
      <pc:sldChg chg="modSp new del mod">
        <pc:chgData name="Cantu, Carlos" userId="e8027563-91f5-47a8-80a9-994bddc4fd75" providerId="ADAL" clId="{C0955D9E-5DE5-4612-8E3C-A41505946B91}" dt="2024-09-11T18:33:30.574" v="969" actId="2696"/>
        <pc:sldMkLst>
          <pc:docMk/>
          <pc:sldMk cId="965041879" sldId="275"/>
        </pc:sldMkLst>
        <pc:spChg chg="mod">
          <ac:chgData name="Cantu, Carlos" userId="e8027563-91f5-47a8-80a9-994bddc4fd75" providerId="ADAL" clId="{C0955D9E-5DE5-4612-8E3C-A41505946B91}" dt="2024-09-11T18:03:06.042" v="682" actId="20577"/>
          <ac:spMkLst>
            <pc:docMk/>
            <pc:sldMk cId="965041879" sldId="275"/>
            <ac:spMk id="2" creationId="{12115BDA-0A96-1885-DFDB-B84217A16266}"/>
          </ac:spMkLst>
        </pc:spChg>
        <pc:spChg chg="mod">
          <ac:chgData name="Cantu, Carlos" userId="e8027563-91f5-47a8-80a9-994bddc4fd75" providerId="ADAL" clId="{C0955D9E-5DE5-4612-8E3C-A41505946B91}" dt="2024-09-11T18:14:32.289" v="960" actId="20577"/>
          <ac:spMkLst>
            <pc:docMk/>
            <pc:sldMk cId="965041879" sldId="275"/>
            <ac:spMk id="3" creationId="{9473E14C-B295-2C08-A9C3-A98588E98611}"/>
          </ac:spMkLst>
        </pc:spChg>
      </pc:sldChg>
      <pc:sldChg chg="addSp modSp add mod ord">
        <pc:chgData name="Cantu, Carlos" userId="e8027563-91f5-47a8-80a9-994bddc4fd75" providerId="ADAL" clId="{C0955D9E-5DE5-4612-8E3C-A41505946B91}" dt="2024-09-18T17:17:45.223" v="1307" actId="1076"/>
        <pc:sldMkLst>
          <pc:docMk/>
          <pc:sldMk cId="2657858275" sldId="276"/>
        </pc:sldMkLst>
        <pc:spChg chg="mod">
          <ac:chgData name="Cantu, Carlos" userId="e8027563-91f5-47a8-80a9-994bddc4fd75" providerId="ADAL" clId="{C0955D9E-5DE5-4612-8E3C-A41505946B91}" dt="2024-09-17T14:52:41.102" v="1151" actId="20577"/>
          <ac:spMkLst>
            <pc:docMk/>
            <pc:sldMk cId="2657858275" sldId="276"/>
            <ac:spMk id="2" creationId="{3BD9BAA3-F2BC-B57E-9F54-5F6D96CC3558}"/>
          </ac:spMkLst>
        </pc:spChg>
        <pc:graphicFrameChg chg="mod">
          <ac:chgData name="Cantu, Carlos" userId="e8027563-91f5-47a8-80a9-994bddc4fd75" providerId="ADAL" clId="{C0955D9E-5DE5-4612-8E3C-A41505946B91}" dt="2024-09-11T18:33:06.865" v="968"/>
          <ac:graphicFrameMkLst>
            <pc:docMk/>
            <pc:sldMk cId="2657858275" sldId="276"/>
            <ac:graphicFrameMk id="5" creationId="{2DC460C9-70B7-E2B5-9E4A-182D2CD654DB}"/>
          </ac:graphicFrameMkLst>
        </pc:graphicFrameChg>
        <pc:picChg chg="add mod">
          <ac:chgData name="Cantu, Carlos" userId="e8027563-91f5-47a8-80a9-994bddc4fd75" providerId="ADAL" clId="{C0955D9E-5DE5-4612-8E3C-A41505946B91}" dt="2024-09-18T17:17:45.223" v="1307" actId="1076"/>
          <ac:picMkLst>
            <pc:docMk/>
            <pc:sldMk cId="2657858275" sldId="276"/>
            <ac:picMk id="4" creationId="{64A8255A-D924-1C68-1194-12BD5EAB8084}"/>
          </ac:picMkLst>
        </pc:picChg>
      </pc:sldChg>
      <pc:sldChg chg="del delDesignElem">
        <pc:chgData name="Cantu, Carlos" userId="e8027563-91f5-47a8-80a9-994bddc4fd75" providerId="ADAL" clId="{C0955D9E-5DE5-4612-8E3C-A41505946B91}" dt="2024-09-11T18:31:58.610" v="962" actId="2696"/>
        <pc:sldMkLst>
          <pc:docMk/>
          <pc:sldMk cId="2844211059" sldId="276"/>
        </pc:sldMkLst>
      </pc:sldChg>
      <pc:sldChg chg="add ord">
        <pc:chgData name="Cantu, Carlos" userId="e8027563-91f5-47a8-80a9-994bddc4fd75" providerId="ADAL" clId="{C0955D9E-5DE5-4612-8E3C-A41505946B91}" dt="2024-09-11T18:33:54.711" v="973"/>
        <pc:sldMkLst>
          <pc:docMk/>
          <pc:sldMk cId="4104223825" sldId="277"/>
        </pc:sldMkLst>
      </pc:sldChg>
      <pc:sldChg chg="new del">
        <pc:chgData name="Cantu, Carlos" userId="e8027563-91f5-47a8-80a9-994bddc4fd75" providerId="ADAL" clId="{C0955D9E-5DE5-4612-8E3C-A41505946B91}" dt="2024-09-16T18:26:07.255" v="1061" actId="2696"/>
        <pc:sldMkLst>
          <pc:docMk/>
          <pc:sldMk cId="1608686625" sldId="278"/>
        </pc:sldMkLst>
      </pc:sldChg>
      <pc:sldChg chg="modSp new del mod">
        <pc:chgData name="Cantu, Carlos" userId="e8027563-91f5-47a8-80a9-994bddc4fd75" providerId="ADAL" clId="{C0955D9E-5DE5-4612-8E3C-A41505946B91}" dt="2024-09-17T15:20:20.696" v="1291" actId="2696"/>
        <pc:sldMkLst>
          <pc:docMk/>
          <pc:sldMk cId="1953224828" sldId="278"/>
        </pc:sldMkLst>
        <pc:spChg chg="mod">
          <ac:chgData name="Cantu, Carlos" userId="e8027563-91f5-47a8-80a9-994bddc4fd75" providerId="ADAL" clId="{C0955D9E-5DE5-4612-8E3C-A41505946B91}" dt="2024-09-17T14:57:28.479" v="1174" actId="20577"/>
          <ac:spMkLst>
            <pc:docMk/>
            <pc:sldMk cId="1953224828" sldId="278"/>
            <ac:spMk id="2" creationId="{D4070416-6EAA-B0F8-C861-229F91B401DF}"/>
          </ac:spMkLst>
        </pc:spChg>
      </pc:sldChg>
      <pc:sldChg chg="new del">
        <pc:chgData name="Cantu, Carlos" userId="e8027563-91f5-47a8-80a9-994bddc4fd75" providerId="ADAL" clId="{C0955D9E-5DE5-4612-8E3C-A41505946B91}" dt="2024-09-16T18:24:24.358" v="1059" actId="2696"/>
        <pc:sldMkLst>
          <pc:docMk/>
          <pc:sldMk cId="4033774837" sldId="278"/>
        </pc:sldMkLst>
      </pc:sldChg>
      <pc:sldChg chg="addSp modSp add mod ord">
        <pc:chgData name="Cantu, Carlos" userId="e8027563-91f5-47a8-80a9-994bddc4fd75" providerId="ADAL" clId="{C0955D9E-5DE5-4612-8E3C-A41505946B91}" dt="2024-09-18T17:17:53.244" v="1309" actId="1076"/>
        <pc:sldMkLst>
          <pc:docMk/>
          <pc:sldMk cId="775469729" sldId="279"/>
        </pc:sldMkLst>
        <pc:spChg chg="mod">
          <ac:chgData name="Cantu, Carlos" userId="e8027563-91f5-47a8-80a9-994bddc4fd75" providerId="ADAL" clId="{C0955D9E-5DE5-4612-8E3C-A41505946B91}" dt="2024-09-17T15:17:01.685" v="1179" actId="207"/>
          <ac:spMkLst>
            <pc:docMk/>
            <pc:sldMk cId="775469729" sldId="279"/>
            <ac:spMk id="2" creationId="{4BB5FF79-E873-2CFE-A3F5-1D21A2225535}"/>
          </ac:spMkLst>
        </pc:spChg>
        <pc:graphicFrameChg chg="mod">
          <ac:chgData name="Cantu, Carlos" userId="e8027563-91f5-47a8-80a9-994bddc4fd75" providerId="ADAL" clId="{C0955D9E-5DE5-4612-8E3C-A41505946B91}" dt="2024-09-17T15:19:48.932" v="1290" actId="20577"/>
          <ac:graphicFrameMkLst>
            <pc:docMk/>
            <pc:sldMk cId="775469729" sldId="279"/>
            <ac:graphicFrameMk id="5" creationId="{F7EDF5CE-43A5-B059-A3F4-8B206EED043B}"/>
          </ac:graphicFrameMkLst>
        </pc:graphicFrameChg>
        <pc:picChg chg="add mod">
          <ac:chgData name="Cantu, Carlos" userId="e8027563-91f5-47a8-80a9-994bddc4fd75" providerId="ADAL" clId="{C0955D9E-5DE5-4612-8E3C-A41505946B91}" dt="2024-09-18T17:17:53.244" v="1309" actId="1076"/>
          <ac:picMkLst>
            <pc:docMk/>
            <pc:sldMk cId="775469729" sldId="279"/>
            <ac:picMk id="3" creationId="{11FA1015-7CFA-4615-924E-99F2971B0D74}"/>
          </ac:picMkLst>
        </pc:picChg>
      </pc:sldChg>
      <pc:sldChg chg="new del">
        <pc:chgData name="Cantu, Carlos" userId="e8027563-91f5-47a8-80a9-994bddc4fd75" providerId="ADAL" clId="{C0955D9E-5DE5-4612-8E3C-A41505946B91}" dt="2024-09-17T16:49:21.041" v="1295" actId="2696"/>
        <pc:sldMkLst>
          <pc:docMk/>
          <pc:sldMk cId="808935906" sldId="28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FEFD90-C1F5-4003-9D81-789106FEA1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B464A4-5497-4F6E-BB82-842CACE500C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(RAG)Retrieval-augmented generation</a:t>
          </a:r>
          <a:r>
            <a:rPr lang="en-US" sz="1600" dirty="0"/>
            <a:t>: Combining an LLM with a separate LLM model to output external knowledge.</a:t>
          </a:r>
        </a:p>
      </dgm:t>
    </dgm:pt>
    <dgm:pt modelId="{C6FA406C-3E3A-4A41-8906-F286F94408B9}" type="parTrans" cxnId="{8995A79B-A16C-4393-87B5-D7A333C2D4F5}">
      <dgm:prSet/>
      <dgm:spPr/>
      <dgm:t>
        <a:bodyPr/>
        <a:lstStyle/>
        <a:p>
          <a:endParaRPr lang="en-US"/>
        </a:p>
      </dgm:t>
    </dgm:pt>
    <dgm:pt modelId="{31700492-52EF-4238-8602-355F08ECE7A3}" type="sibTrans" cxnId="{8995A79B-A16C-4393-87B5-D7A333C2D4F5}">
      <dgm:prSet/>
      <dgm:spPr/>
      <dgm:t>
        <a:bodyPr/>
        <a:lstStyle/>
        <a:p>
          <a:endParaRPr lang="en-US"/>
        </a:p>
      </dgm:t>
    </dgm:pt>
    <dgm:pt modelId="{6D7ADE09-FD31-4C17-A2AC-86F16728B97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Legal BERT: </a:t>
          </a:r>
          <a:r>
            <a:rPr lang="en-US" sz="1600" dirty="0"/>
            <a:t>Trained on legal texts and documents</a:t>
          </a:r>
        </a:p>
      </dgm:t>
    </dgm:pt>
    <dgm:pt modelId="{271C3D1D-754B-42F1-8A9D-F037F3D8E450}" type="parTrans" cxnId="{D2EC3420-8FE6-41DC-90B9-E0645FD56CA3}">
      <dgm:prSet/>
      <dgm:spPr/>
      <dgm:t>
        <a:bodyPr/>
        <a:lstStyle/>
        <a:p>
          <a:endParaRPr lang="en-US"/>
        </a:p>
      </dgm:t>
    </dgm:pt>
    <dgm:pt modelId="{3460C978-C10C-403E-B18E-78BFF2EA9C30}" type="sibTrans" cxnId="{D2EC3420-8FE6-41DC-90B9-E0645FD56CA3}">
      <dgm:prSet/>
      <dgm:spPr/>
      <dgm:t>
        <a:bodyPr/>
        <a:lstStyle/>
        <a:p>
          <a:endParaRPr lang="en-US"/>
        </a:p>
      </dgm:t>
    </dgm:pt>
    <dgm:pt modelId="{102AFB0D-16F4-426F-B508-4605C4740D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GPT-2: </a:t>
          </a:r>
          <a:r>
            <a:rPr lang="en-US" sz="1600" dirty="0"/>
            <a:t>Capable of generating human-like text</a:t>
          </a:r>
        </a:p>
      </dgm:t>
    </dgm:pt>
    <dgm:pt modelId="{38618FDD-2523-4B71-A4E1-5E3F3D636321}" type="parTrans" cxnId="{A1EE0F4D-E2D9-4480-9CFE-D1DB12F04C19}">
      <dgm:prSet/>
      <dgm:spPr/>
      <dgm:t>
        <a:bodyPr/>
        <a:lstStyle/>
        <a:p>
          <a:endParaRPr lang="en-US"/>
        </a:p>
      </dgm:t>
    </dgm:pt>
    <dgm:pt modelId="{9EA85F85-C2EC-405D-9BB3-9ADEE9A41CEF}" type="sibTrans" cxnId="{A1EE0F4D-E2D9-4480-9CFE-D1DB12F04C19}">
      <dgm:prSet/>
      <dgm:spPr/>
      <dgm:t>
        <a:bodyPr/>
        <a:lstStyle/>
        <a:p>
          <a:endParaRPr lang="en-US"/>
        </a:p>
      </dgm:t>
    </dgm:pt>
    <dgm:pt modelId="{3762A7BE-F0AB-4F25-86EF-B44668A1794A}" type="pres">
      <dgm:prSet presAssocID="{0BFEFD90-C1F5-4003-9D81-789106FEA160}" presName="root" presStyleCnt="0">
        <dgm:presLayoutVars>
          <dgm:dir/>
          <dgm:resizeHandles val="exact"/>
        </dgm:presLayoutVars>
      </dgm:prSet>
      <dgm:spPr/>
    </dgm:pt>
    <dgm:pt modelId="{E4690DF1-654B-4BF8-BBFF-FEF3A4957B95}" type="pres">
      <dgm:prSet presAssocID="{C3B464A4-5497-4F6E-BB82-842CACE500C5}" presName="compNode" presStyleCnt="0"/>
      <dgm:spPr/>
    </dgm:pt>
    <dgm:pt modelId="{E1AB3356-E88B-4B78-BD6E-2B3F3EF1EBA1}" type="pres">
      <dgm:prSet presAssocID="{C3B464A4-5497-4F6E-BB82-842CACE500C5}" presName="bgRect" presStyleLbl="bgShp" presStyleIdx="0" presStyleCnt="3"/>
      <dgm:spPr/>
    </dgm:pt>
    <dgm:pt modelId="{DF4EAF53-3DCF-44E6-89A6-A386E4C16AED}" type="pres">
      <dgm:prSet presAssocID="{C3B464A4-5497-4F6E-BB82-842CACE500C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8E389BE8-B68B-465F-ADFA-B0B558785C41}" type="pres">
      <dgm:prSet presAssocID="{C3B464A4-5497-4F6E-BB82-842CACE500C5}" presName="spaceRect" presStyleCnt="0"/>
      <dgm:spPr/>
    </dgm:pt>
    <dgm:pt modelId="{E89A08AE-DB08-4931-8409-340BBB5ECFB5}" type="pres">
      <dgm:prSet presAssocID="{C3B464A4-5497-4F6E-BB82-842CACE500C5}" presName="parTx" presStyleLbl="revTx" presStyleIdx="0" presStyleCnt="3">
        <dgm:presLayoutVars>
          <dgm:chMax val="0"/>
          <dgm:chPref val="0"/>
        </dgm:presLayoutVars>
      </dgm:prSet>
      <dgm:spPr/>
    </dgm:pt>
    <dgm:pt modelId="{2F089A31-C3CA-4465-8896-02D47F905BB8}" type="pres">
      <dgm:prSet presAssocID="{31700492-52EF-4238-8602-355F08ECE7A3}" presName="sibTrans" presStyleCnt="0"/>
      <dgm:spPr/>
    </dgm:pt>
    <dgm:pt modelId="{2D1F156C-CBAA-4210-A1B6-F9378B8410A3}" type="pres">
      <dgm:prSet presAssocID="{6D7ADE09-FD31-4C17-A2AC-86F16728B972}" presName="compNode" presStyleCnt="0"/>
      <dgm:spPr/>
    </dgm:pt>
    <dgm:pt modelId="{A94F85EE-D345-4A7A-8BDD-4BCE959522C1}" type="pres">
      <dgm:prSet presAssocID="{6D7ADE09-FD31-4C17-A2AC-86F16728B972}" presName="bgRect" presStyleLbl="bgShp" presStyleIdx="1" presStyleCnt="3"/>
      <dgm:spPr/>
    </dgm:pt>
    <dgm:pt modelId="{EC2C8896-7FBC-452E-B209-0D14DF60EAC8}" type="pres">
      <dgm:prSet presAssocID="{6D7ADE09-FD31-4C17-A2AC-86F16728B9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C1D1E9D7-C93F-45E0-8AA6-0F448F79DFCA}" type="pres">
      <dgm:prSet presAssocID="{6D7ADE09-FD31-4C17-A2AC-86F16728B972}" presName="spaceRect" presStyleCnt="0"/>
      <dgm:spPr/>
    </dgm:pt>
    <dgm:pt modelId="{2FDD0EBF-2AAB-4199-B930-BEA735CC19E3}" type="pres">
      <dgm:prSet presAssocID="{6D7ADE09-FD31-4C17-A2AC-86F16728B972}" presName="parTx" presStyleLbl="revTx" presStyleIdx="1" presStyleCnt="3">
        <dgm:presLayoutVars>
          <dgm:chMax val="0"/>
          <dgm:chPref val="0"/>
        </dgm:presLayoutVars>
      </dgm:prSet>
      <dgm:spPr/>
    </dgm:pt>
    <dgm:pt modelId="{F7E45B48-BC61-453F-9E00-F56275C7197D}" type="pres">
      <dgm:prSet presAssocID="{3460C978-C10C-403E-B18E-78BFF2EA9C30}" presName="sibTrans" presStyleCnt="0"/>
      <dgm:spPr/>
    </dgm:pt>
    <dgm:pt modelId="{73ADA942-EED2-4886-9AEE-6C5259144F2C}" type="pres">
      <dgm:prSet presAssocID="{102AFB0D-16F4-426F-B508-4605C4740DF4}" presName="compNode" presStyleCnt="0"/>
      <dgm:spPr/>
    </dgm:pt>
    <dgm:pt modelId="{82237B73-602B-4F40-A1EF-71EB43BFCC1E}" type="pres">
      <dgm:prSet presAssocID="{102AFB0D-16F4-426F-B508-4605C4740DF4}" presName="bgRect" presStyleLbl="bgShp" presStyleIdx="2" presStyleCnt="3"/>
      <dgm:spPr/>
    </dgm:pt>
    <dgm:pt modelId="{7EEA8FD6-3437-47A7-971A-D24F12FFCE75}" type="pres">
      <dgm:prSet presAssocID="{102AFB0D-16F4-426F-B508-4605C4740D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B5884FA-7349-4C0B-B726-D287B72444E5}" type="pres">
      <dgm:prSet presAssocID="{102AFB0D-16F4-426F-B508-4605C4740DF4}" presName="spaceRect" presStyleCnt="0"/>
      <dgm:spPr/>
    </dgm:pt>
    <dgm:pt modelId="{E1BAB1CA-6EFE-43D9-808C-E03F26E99D9F}" type="pres">
      <dgm:prSet presAssocID="{102AFB0D-16F4-426F-B508-4605C4740D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2EC3420-8FE6-41DC-90B9-E0645FD56CA3}" srcId="{0BFEFD90-C1F5-4003-9D81-789106FEA160}" destId="{6D7ADE09-FD31-4C17-A2AC-86F16728B972}" srcOrd="1" destOrd="0" parTransId="{271C3D1D-754B-42F1-8A9D-F037F3D8E450}" sibTransId="{3460C978-C10C-403E-B18E-78BFF2EA9C30}"/>
    <dgm:cxn modelId="{BA4C6B60-E9C3-4CB9-8FC4-4449FB13726E}" type="presOf" srcId="{C3B464A4-5497-4F6E-BB82-842CACE500C5}" destId="{E89A08AE-DB08-4931-8409-340BBB5ECFB5}" srcOrd="0" destOrd="0" presId="urn:microsoft.com/office/officeart/2018/2/layout/IconVerticalSolidList"/>
    <dgm:cxn modelId="{A1EE0F4D-E2D9-4480-9CFE-D1DB12F04C19}" srcId="{0BFEFD90-C1F5-4003-9D81-789106FEA160}" destId="{102AFB0D-16F4-426F-B508-4605C4740DF4}" srcOrd="2" destOrd="0" parTransId="{38618FDD-2523-4B71-A4E1-5E3F3D636321}" sibTransId="{9EA85F85-C2EC-405D-9BB3-9ADEE9A41CEF}"/>
    <dgm:cxn modelId="{922B7357-6D7B-42A7-B175-3CD9FC6C0D35}" type="presOf" srcId="{102AFB0D-16F4-426F-B508-4605C4740DF4}" destId="{E1BAB1CA-6EFE-43D9-808C-E03F26E99D9F}" srcOrd="0" destOrd="0" presId="urn:microsoft.com/office/officeart/2018/2/layout/IconVerticalSolidList"/>
    <dgm:cxn modelId="{8995A79B-A16C-4393-87B5-D7A333C2D4F5}" srcId="{0BFEFD90-C1F5-4003-9D81-789106FEA160}" destId="{C3B464A4-5497-4F6E-BB82-842CACE500C5}" srcOrd="0" destOrd="0" parTransId="{C6FA406C-3E3A-4A41-8906-F286F94408B9}" sibTransId="{31700492-52EF-4238-8602-355F08ECE7A3}"/>
    <dgm:cxn modelId="{E5E30ABB-DDB4-41A1-BD5F-DEE4193EB8E2}" type="presOf" srcId="{0BFEFD90-C1F5-4003-9D81-789106FEA160}" destId="{3762A7BE-F0AB-4F25-86EF-B44668A1794A}" srcOrd="0" destOrd="0" presId="urn:microsoft.com/office/officeart/2018/2/layout/IconVerticalSolidList"/>
    <dgm:cxn modelId="{D728CFDA-7B9F-4313-8039-20E61121684F}" type="presOf" srcId="{6D7ADE09-FD31-4C17-A2AC-86F16728B972}" destId="{2FDD0EBF-2AAB-4199-B930-BEA735CC19E3}" srcOrd="0" destOrd="0" presId="urn:microsoft.com/office/officeart/2018/2/layout/IconVerticalSolidList"/>
    <dgm:cxn modelId="{D5F46771-2BCF-4DC1-88EF-9ACF025DD8D7}" type="presParOf" srcId="{3762A7BE-F0AB-4F25-86EF-B44668A1794A}" destId="{E4690DF1-654B-4BF8-BBFF-FEF3A4957B95}" srcOrd="0" destOrd="0" presId="urn:microsoft.com/office/officeart/2018/2/layout/IconVerticalSolidList"/>
    <dgm:cxn modelId="{92A9110F-97DE-4A90-9362-550C23705055}" type="presParOf" srcId="{E4690DF1-654B-4BF8-BBFF-FEF3A4957B95}" destId="{E1AB3356-E88B-4B78-BD6E-2B3F3EF1EBA1}" srcOrd="0" destOrd="0" presId="urn:microsoft.com/office/officeart/2018/2/layout/IconVerticalSolidList"/>
    <dgm:cxn modelId="{3FAA9E83-EDC9-4827-ABCA-52F49B92CDAF}" type="presParOf" srcId="{E4690DF1-654B-4BF8-BBFF-FEF3A4957B95}" destId="{DF4EAF53-3DCF-44E6-89A6-A386E4C16AED}" srcOrd="1" destOrd="0" presId="urn:microsoft.com/office/officeart/2018/2/layout/IconVerticalSolidList"/>
    <dgm:cxn modelId="{7B60ABCE-8D1F-4027-BF30-58BCD62A6804}" type="presParOf" srcId="{E4690DF1-654B-4BF8-BBFF-FEF3A4957B95}" destId="{8E389BE8-B68B-465F-ADFA-B0B558785C41}" srcOrd="2" destOrd="0" presId="urn:microsoft.com/office/officeart/2018/2/layout/IconVerticalSolidList"/>
    <dgm:cxn modelId="{6AC8FE69-B709-481C-9AC6-303AD793AAF6}" type="presParOf" srcId="{E4690DF1-654B-4BF8-BBFF-FEF3A4957B95}" destId="{E89A08AE-DB08-4931-8409-340BBB5ECFB5}" srcOrd="3" destOrd="0" presId="urn:microsoft.com/office/officeart/2018/2/layout/IconVerticalSolidList"/>
    <dgm:cxn modelId="{F27B8D48-8FDE-43DA-9DD2-D2396BB5048C}" type="presParOf" srcId="{3762A7BE-F0AB-4F25-86EF-B44668A1794A}" destId="{2F089A31-C3CA-4465-8896-02D47F905BB8}" srcOrd="1" destOrd="0" presId="urn:microsoft.com/office/officeart/2018/2/layout/IconVerticalSolidList"/>
    <dgm:cxn modelId="{08EDD640-3528-4E05-A372-D89BAFD9B34A}" type="presParOf" srcId="{3762A7BE-F0AB-4F25-86EF-B44668A1794A}" destId="{2D1F156C-CBAA-4210-A1B6-F9378B8410A3}" srcOrd="2" destOrd="0" presId="urn:microsoft.com/office/officeart/2018/2/layout/IconVerticalSolidList"/>
    <dgm:cxn modelId="{BD0CF466-A776-47AD-8310-20646D67EA80}" type="presParOf" srcId="{2D1F156C-CBAA-4210-A1B6-F9378B8410A3}" destId="{A94F85EE-D345-4A7A-8BDD-4BCE959522C1}" srcOrd="0" destOrd="0" presId="urn:microsoft.com/office/officeart/2018/2/layout/IconVerticalSolidList"/>
    <dgm:cxn modelId="{C0105151-A4E1-49A7-B197-D77E9C8C4821}" type="presParOf" srcId="{2D1F156C-CBAA-4210-A1B6-F9378B8410A3}" destId="{EC2C8896-7FBC-452E-B209-0D14DF60EAC8}" srcOrd="1" destOrd="0" presId="urn:microsoft.com/office/officeart/2018/2/layout/IconVerticalSolidList"/>
    <dgm:cxn modelId="{938CDC9A-4445-4446-BEEA-A0C478EBA974}" type="presParOf" srcId="{2D1F156C-CBAA-4210-A1B6-F9378B8410A3}" destId="{C1D1E9D7-C93F-45E0-8AA6-0F448F79DFCA}" srcOrd="2" destOrd="0" presId="urn:microsoft.com/office/officeart/2018/2/layout/IconVerticalSolidList"/>
    <dgm:cxn modelId="{5C42EE78-0B21-4DBF-BFF2-A7186CF2983D}" type="presParOf" srcId="{2D1F156C-CBAA-4210-A1B6-F9378B8410A3}" destId="{2FDD0EBF-2AAB-4199-B930-BEA735CC19E3}" srcOrd="3" destOrd="0" presId="urn:microsoft.com/office/officeart/2018/2/layout/IconVerticalSolidList"/>
    <dgm:cxn modelId="{D6A4A99D-266A-4C1A-82AC-708639252A4C}" type="presParOf" srcId="{3762A7BE-F0AB-4F25-86EF-B44668A1794A}" destId="{F7E45B48-BC61-453F-9E00-F56275C7197D}" srcOrd="3" destOrd="0" presId="urn:microsoft.com/office/officeart/2018/2/layout/IconVerticalSolidList"/>
    <dgm:cxn modelId="{357034A9-9264-4100-9164-85A8D90CE509}" type="presParOf" srcId="{3762A7BE-F0AB-4F25-86EF-B44668A1794A}" destId="{73ADA942-EED2-4886-9AEE-6C5259144F2C}" srcOrd="4" destOrd="0" presId="urn:microsoft.com/office/officeart/2018/2/layout/IconVerticalSolidList"/>
    <dgm:cxn modelId="{7019DA1D-B37A-476E-97B8-879A8652D100}" type="presParOf" srcId="{73ADA942-EED2-4886-9AEE-6C5259144F2C}" destId="{82237B73-602B-4F40-A1EF-71EB43BFCC1E}" srcOrd="0" destOrd="0" presId="urn:microsoft.com/office/officeart/2018/2/layout/IconVerticalSolidList"/>
    <dgm:cxn modelId="{6097E839-C13A-41AE-A11F-56E25FD0C1AE}" type="presParOf" srcId="{73ADA942-EED2-4886-9AEE-6C5259144F2C}" destId="{7EEA8FD6-3437-47A7-971A-D24F12FFCE75}" srcOrd="1" destOrd="0" presId="urn:microsoft.com/office/officeart/2018/2/layout/IconVerticalSolidList"/>
    <dgm:cxn modelId="{FB635023-E71E-463C-B9FE-B9F4AEE7CDC0}" type="presParOf" srcId="{73ADA942-EED2-4886-9AEE-6C5259144F2C}" destId="{8B5884FA-7349-4C0B-B726-D287B72444E5}" srcOrd="2" destOrd="0" presId="urn:microsoft.com/office/officeart/2018/2/layout/IconVerticalSolidList"/>
    <dgm:cxn modelId="{BEFCA43D-3577-4B3E-A645-633166AFACC1}" type="presParOf" srcId="{73ADA942-EED2-4886-9AEE-6C5259144F2C}" destId="{E1BAB1CA-6EFE-43D9-808C-E03F26E99D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AF3A526-1555-4DF6-B556-D792BA711135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29C89F8-142D-41DB-9046-945711D51035}">
      <dgm:prSet/>
      <dgm:spPr/>
      <dgm:t>
        <a:bodyPr/>
        <a:lstStyle/>
        <a:p>
          <a:r>
            <a:rPr lang="en-US" dirty="0"/>
            <a:t>Assumption that many CFTC documents will be similar </a:t>
          </a:r>
        </a:p>
      </dgm:t>
    </dgm:pt>
    <dgm:pt modelId="{D526E16F-6394-4598-A226-087B4856EA34}" type="parTrans" cxnId="{04F3B47D-2C72-41EE-8C44-F949F3CA93B4}">
      <dgm:prSet/>
      <dgm:spPr/>
      <dgm:t>
        <a:bodyPr/>
        <a:lstStyle/>
        <a:p>
          <a:endParaRPr lang="en-US"/>
        </a:p>
      </dgm:t>
    </dgm:pt>
    <dgm:pt modelId="{4C3F94E9-E08E-4354-8940-E6A518D0500F}" type="sibTrans" cxnId="{04F3B47D-2C72-41EE-8C44-F949F3CA93B4}">
      <dgm:prSet/>
      <dgm:spPr/>
      <dgm:t>
        <a:bodyPr/>
        <a:lstStyle/>
        <a:p>
          <a:endParaRPr lang="en-US"/>
        </a:p>
      </dgm:t>
    </dgm:pt>
    <dgm:pt modelId="{7C0A7A7A-D5C5-4ED5-ACA0-64ACB3D83425}">
      <dgm:prSet/>
      <dgm:spPr/>
      <dgm:t>
        <a:bodyPr/>
        <a:lstStyle/>
        <a:p>
          <a:r>
            <a:rPr lang="en-US" dirty="0"/>
            <a:t>Train a model on defined simplified definitions of the original text</a:t>
          </a:r>
        </a:p>
      </dgm:t>
    </dgm:pt>
    <dgm:pt modelId="{8F6B03DB-4BD3-4B54-9526-76732370EA35}" type="parTrans" cxnId="{A5D391F8-EE27-43D9-A9C5-C0D0E5231A2F}">
      <dgm:prSet/>
      <dgm:spPr/>
      <dgm:t>
        <a:bodyPr/>
        <a:lstStyle/>
        <a:p>
          <a:endParaRPr lang="en-US"/>
        </a:p>
      </dgm:t>
    </dgm:pt>
    <dgm:pt modelId="{4BED8384-5A38-4DCA-832F-49EE8A2A6699}" type="sibTrans" cxnId="{A5D391F8-EE27-43D9-A9C5-C0D0E5231A2F}">
      <dgm:prSet/>
      <dgm:spPr/>
      <dgm:t>
        <a:bodyPr/>
        <a:lstStyle/>
        <a:p>
          <a:endParaRPr lang="en-US"/>
        </a:p>
      </dgm:t>
    </dgm:pt>
    <dgm:pt modelId="{00086112-73FF-4176-B932-C83CDD012299}" type="pres">
      <dgm:prSet presAssocID="{BAF3A526-1555-4DF6-B556-D792BA711135}" presName="diagram" presStyleCnt="0">
        <dgm:presLayoutVars>
          <dgm:dir/>
          <dgm:resizeHandles val="exact"/>
        </dgm:presLayoutVars>
      </dgm:prSet>
      <dgm:spPr/>
    </dgm:pt>
    <dgm:pt modelId="{D529E90C-5CA1-4255-8B62-F26F7F60B2A0}" type="pres">
      <dgm:prSet presAssocID="{D29C89F8-142D-41DB-9046-945711D51035}" presName="node" presStyleLbl="node1" presStyleIdx="0" presStyleCnt="2">
        <dgm:presLayoutVars>
          <dgm:bulletEnabled val="1"/>
        </dgm:presLayoutVars>
      </dgm:prSet>
      <dgm:spPr/>
    </dgm:pt>
    <dgm:pt modelId="{E5B7D2BC-959C-4E00-81BB-4FBC298DD3BD}" type="pres">
      <dgm:prSet presAssocID="{4C3F94E9-E08E-4354-8940-E6A518D0500F}" presName="sibTrans" presStyleCnt="0"/>
      <dgm:spPr/>
    </dgm:pt>
    <dgm:pt modelId="{8BBD03C6-84F6-4EF3-BC11-D6EAF25E6E5F}" type="pres">
      <dgm:prSet presAssocID="{7C0A7A7A-D5C5-4ED5-ACA0-64ACB3D83425}" presName="node" presStyleLbl="node1" presStyleIdx="1" presStyleCnt="2">
        <dgm:presLayoutVars>
          <dgm:bulletEnabled val="1"/>
        </dgm:presLayoutVars>
      </dgm:prSet>
      <dgm:spPr/>
    </dgm:pt>
  </dgm:ptLst>
  <dgm:cxnLst>
    <dgm:cxn modelId="{FDCFA707-CD2B-457F-B987-6C03A78D15F7}" type="presOf" srcId="{BAF3A526-1555-4DF6-B556-D792BA711135}" destId="{00086112-73FF-4176-B932-C83CDD012299}" srcOrd="0" destOrd="0" presId="urn:microsoft.com/office/officeart/2005/8/layout/default"/>
    <dgm:cxn modelId="{AE6CD158-20FE-4B3A-AA0D-0DA33D6BE5C3}" type="presOf" srcId="{7C0A7A7A-D5C5-4ED5-ACA0-64ACB3D83425}" destId="{8BBD03C6-84F6-4EF3-BC11-D6EAF25E6E5F}" srcOrd="0" destOrd="0" presId="urn:microsoft.com/office/officeart/2005/8/layout/default"/>
    <dgm:cxn modelId="{04F3B47D-2C72-41EE-8C44-F949F3CA93B4}" srcId="{BAF3A526-1555-4DF6-B556-D792BA711135}" destId="{D29C89F8-142D-41DB-9046-945711D51035}" srcOrd="0" destOrd="0" parTransId="{D526E16F-6394-4598-A226-087B4856EA34}" sibTransId="{4C3F94E9-E08E-4354-8940-E6A518D0500F}"/>
    <dgm:cxn modelId="{E1108CC9-8E52-488C-99A5-BFF341FF38ED}" type="presOf" srcId="{D29C89F8-142D-41DB-9046-945711D51035}" destId="{D529E90C-5CA1-4255-8B62-F26F7F60B2A0}" srcOrd="0" destOrd="0" presId="urn:microsoft.com/office/officeart/2005/8/layout/default"/>
    <dgm:cxn modelId="{A5D391F8-EE27-43D9-A9C5-C0D0E5231A2F}" srcId="{BAF3A526-1555-4DF6-B556-D792BA711135}" destId="{7C0A7A7A-D5C5-4ED5-ACA0-64ACB3D83425}" srcOrd="1" destOrd="0" parTransId="{8F6B03DB-4BD3-4B54-9526-76732370EA35}" sibTransId="{4BED8384-5A38-4DCA-832F-49EE8A2A6699}"/>
    <dgm:cxn modelId="{ACA7AF55-E9D5-43A3-8E0A-48C98131F647}" type="presParOf" srcId="{00086112-73FF-4176-B932-C83CDD012299}" destId="{D529E90C-5CA1-4255-8B62-F26F7F60B2A0}" srcOrd="0" destOrd="0" presId="urn:microsoft.com/office/officeart/2005/8/layout/default"/>
    <dgm:cxn modelId="{A5CD1AC4-BB1E-4967-AF16-7A2EFBF6B9E1}" type="presParOf" srcId="{00086112-73FF-4176-B932-C83CDD012299}" destId="{E5B7D2BC-959C-4E00-81BB-4FBC298DD3BD}" srcOrd="1" destOrd="0" presId="urn:microsoft.com/office/officeart/2005/8/layout/default"/>
    <dgm:cxn modelId="{9230AD64-E191-4256-BDBB-7D6160676897}" type="presParOf" srcId="{00086112-73FF-4176-B932-C83CDD012299}" destId="{8BBD03C6-84F6-4EF3-BC11-D6EAF25E6E5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55B0EEC-7223-4FCC-A7DE-B048C104EF5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19A24A-0A54-4F61-8E7D-DA2143B9DBE5}">
      <dgm:prSet/>
      <dgm:spPr/>
      <dgm:t>
        <a:bodyPr/>
        <a:lstStyle/>
        <a:p>
          <a:r>
            <a:rPr lang="en-US" dirty="0"/>
            <a:t>Wide array of use cases   </a:t>
          </a:r>
        </a:p>
      </dgm:t>
    </dgm:pt>
    <dgm:pt modelId="{606D0C42-1452-43CD-816A-1C84D7EB1EC9}" type="parTrans" cxnId="{7701F3F0-5E11-495F-AC40-782EBBBA32E1}">
      <dgm:prSet/>
      <dgm:spPr/>
      <dgm:t>
        <a:bodyPr/>
        <a:lstStyle/>
        <a:p>
          <a:endParaRPr lang="en-US"/>
        </a:p>
      </dgm:t>
    </dgm:pt>
    <dgm:pt modelId="{735B524F-3401-4081-BD1D-981CE76C19EB}" type="sibTrans" cxnId="{7701F3F0-5E11-495F-AC40-782EBBBA32E1}">
      <dgm:prSet/>
      <dgm:spPr/>
      <dgm:t>
        <a:bodyPr/>
        <a:lstStyle/>
        <a:p>
          <a:endParaRPr lang="en-US"/>
        </a:p>
      </dgm:t>
    </dgm:pt>
    <dgm:pt modelId="{15181131-07D7-47C6-8F7B-E9BD0DA69CE5}">
      <dgm:prSet/>
      <dgm:spPr/>
      <dgm:t>
        <a:bodyPr/>
        <a:lstStyle/>
        <a:p>
          <a:r>
            <a:rPr lang="en-US" dirty="0"/>
            <a:t>Scalability</a:t>
          </a:r>
        </a:p>
      </dgm:t>
    </dgm:pt>
    <dgm:pt modelId="{A3267FDB-8E78-4F05-AF99-2434C62B6636}" type="parTrans" cxnId="{AD9A684D-CA75-4033-AD62-A3AAAF76F768}">
      <dgm:prSet/>
      <dgm:spPr/>
      <dgm:t>
        <a:bodyPr/>
        <a:lstStyle/>
        <a:p>
          <a:endParaRPr lang="en-US"/>
        </a:p>
      </dgm:t>
    </dgm:pt>
    <dgm:pt modelId="{7EFDC366-65B8-4494-92B9-159776F3CA2B}" type="sibTrans" cxnId="{AD9A684D-CA75-4033-AD62-A3AAAF76F768}">
      <dgm:prSet/>
      <dgm:spPr/>
      <dgm:t>
        <a:bodyPr/>
        <a:lstStyle/>
        <a:p>
          <a:endParaRPr lang="en-US"/>
        </a:p>
      </dgm:t>
    </dgm:pt>
    <dgm:pt modelId="{487543B8-AAE4-4A72-B2D3-FA8FA17B95C0}">
      <dgm:prSet/>
      <dgm:spPr/>
      <dgm:t>
        <a:bodyPr/>
        <a:lstStyle/>
        <a:p>
          <a:r>
            <a:rPr lang="en-US" dirty="0"/>
            <a:t>Safe</a:t>
          </a:r>
        </a:p>
      </dgm:t>
    </dgm:pt>
    <dgm:pt modelId="{F6DC7E70-2B17-49A2-A7C8-AEAB75255A3A}" type="parTrans" cxnId="{EAE4BF9E-50F6-49A4-97A1-DE6DE34288CC}">
      <dgm:prSet/>
      <dgm:spPr/>
      <dgm:t>
        <a:bodyPr/>
        <a:lstStyle/>
        <a:p>
          <a:endParaRPr lang="en-US"/>
        </a:p>
      </dgm:t>
    </dgm:pt>
    <dgm:pt modelId="{C5D7EE69-485A-479B-9C00-57BBE6C8C40A}" type="sibTrans" cxnId="{EAE4BF9E-50F6-49A4-97A1-DE6DE34288CC}">
      <dgm:prSet/>
      <dgm:spPr/>
      <dgm:t>
        <a:bodyPr/>
        <a:lstStyle/>
        <a:p>
          <a:endParaRPr lang="en-US"/>
        </a:p>
      </dgm:t>
    </dgm:pt>
    <dgm:pt modelId="{A5770E56-0F34-491A-8698-DEFCBD67174E}">
      <dgm:prSet/>
      <dgm:spPr/>
      <dgm:t>
        <a:bodyPr/>
        <a:lstStyle/>
        <a:p>
          <a:r>
            <a:rPr lang="en-US" dirty="0"/>
            <a:t>Major cost savings </a:t>
          </a:r>
        </a:p>
      </dgm:t>
    </dgm:pt>
    <dgm:pt modelId="{9CD5080A-6A2E-4C63-8826-14B1FE5C4194}" type="parTrans" cxnId="{545C2045-68A0-4357-8CAE-093CDB956A27}">
      <dgm:prSet/>
      <dgm:spPr/>
      <dgm:t>
        <a:bodyPr/>
        <a:lstStyle/>
        <a:p>
          <a:endParaRPr lang="en-US"/>
        </a:p>
      </dgm:t>
    </dgm:pt>
    <dgm:pt modelId="{10CA91F2-3AE0-4348-97F0-4CA22C543461}" type="sibTrans" cxnId="{545C2045-68A0-4357-8CAE-093CDB956A27}">
      <dgm:prSet/>
      <dgm:spPr/>
      <dgm:t>
        <a:bodyPr/>
        <a:lstStyle/>
        <a:p>
          <a:endParaRPr lang="en-US"/>
        </a:p>
      </dgm:t>
    </dgm:pt>
    <dgm:pt modelId="{CD64311C-8C32-43C7-ABC4-BC558713B6B2}" type="pres">
      <dgm:prSet presAssocID="{055B0EEC-7223-4FCC-A7DE-B048C104EF5A}" presName="linear" presStyleCnt="0">
        <dgm:presLayoutVars>
          <dgm:animLvl val="lvl"/>
          <dgm:resizeHandles val="exact"/>
        </dgm:presLayoutVars>
      </dgm:prSet>
      <dgm:spPr/>
    </dgm:pt>
    <dgm:pt modelId="{B10A5C4B-0DC6-415A-B4D0-9DB0BF5E8B34}" type="pres">
      <dgm:prSet presAssocID="{D719A24A-0A54-4F61-8E7D-DA2143B9DB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8A35B47-765A-4D83-953E-9C180194F624}" type="pres">
      <dgm:prSet presAssocID="{735B524F-3401-4081-BD1D-981CE76C19EB}" presName="spacer" presStyleCnt="0"/>
      <dgm:spPr/>
    </dgm:pt>
    <dgm:pt modelId="{AD9023AB-1D92-47A3-BEBF-384D869691B5}" type="pres">
      <dgm:prSet presAssocID="{15181131-07D7-47C6-8F7B-E9BD0DA69C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A9BAFF8-68B0-4B0B-AAAF-EB2E1CBB9B0D}" type="pres">
      <dgm:prSet presAssocID="{7EFDC366-65B8-4494-92B9-159776F3CA2B}" presName="spacer" presStyleCnt="0"/>
      <dgm:spPr/>
    </dgm:pt>
    <dgm:pt modelId="{18A728F6-FEF3-4544-86E4-6BD2C9BD098F}" type="pres">
      <dgm:prSet presAssocID="{487543B8-AAE4-4A72-B2D3-FA8FA17B95C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5652E2D-DC77-4E82-A695-434444271850}" type="pres">
      <dgm:prSet presAssocID="{C5D7EE69-485A-479B-9C00-57BBE6C8C40A}" presName="spacer" presStyleCnt="0"/>
      <dgm:spPr/>
    </dgm:pt>
    <dgm:pt modelId="{905A0DB6-EA62-4273-8983-F452ADEE97B4}" type="pres">
      <dgm:prSet presAssocID="{A5770E56-0F34-491A-8698-DEFCBD67174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172B702-1762-44B1-801A-C48A6375909D}" type="presOf" srcId="{15181131-07D7-47C6-8F7B-E9BD0DA69CE5}" destId="{AD9023AB-1D92-47A3-BEBF-384D869691B5}" srcOrd="0" destOrd="0" presId="urn:microsoft.com/office/officeart/2005/8/layout/vList2"/>
    <dgm:cxn modelId="{545C2045-68A0-4357-8CAE-093CDB956A27}" srcId="{055B0EEC-7223-4FCC-A7DE-B048C104EF5A}" destId="{A5770E56-0F34-491A-8698-DEFCBD67174E}" srcOrd="3" destOrd="0" parTransId="{9CD5080A-6A2E-4C63-8826-14B1FE5C4194}" sibTransId="{10CA91F2-3AE0-4348-97F0-4CA22C543461}"/>
    <dgm:cxn modelId="{AD9A684D-CA75-4033-AD62-A3AAAF76F768}" srcId="{055B0EEC-7223-4FCC-A7DE-B048C104EF5A}" destId="{15181131-07D7-47C6-8F7B-E9BD0DA69CE5}" srcOrd="1" destOrd="0" parTransId="{A3267FDB-8E78-4F05-AF99-2434C62B6636}" sibTransId="{7EFDC366-65B8-4494-92B9-159776F3CA2B}"/>
    <dgm:cxn modelId="{D5075973-BFE9-4148-AF15-8AB57442E498}" type="presOf" srcId="{D719A24A-0A54-4F61-8E7D-DA2143B9DBE5}" destId="{B10A5C4B-0DC6-415A-B4D0-9DB0BF5E8B34}" srcOrd="0" destOrd="0" presId="urn:microsoft.com/office/officeart/2005/8/layout/vList2"/>
    <dgm:cxn modelId="{41FA9574-DE1C-4A13-9DBF-31342588172D}" type="presOf" srcId="{A5770E56-0F34-491A-8698-DEFCBD67174E}" destId="{905A0DB6-EA62-4273-8983-F452ADEE97B4}" srcOrd="0" destOrd="0" presId="urn:microsoft.com/office/officeart/2005/8/layout/vList2"/>
    <dgm:cxn modelId="{F1AE1C8F-BFAE-4F4B-B8D7-EE2B0D69B423}" type="presOf" srcId="{487543B8-AAE4-4A72-B2D3-FA8FA17B95C0}" destId="{18A728F6-FEF3-4544-86E4-6BD2C9BD098F}" srcOrd="0" destOrd="0" presId="urn:microsoft.com/office/officeart/2005/8/layout/vList2"/>
    <dgm:cxn modelId="{356B9294-C7FE-4A6E-9B15-24B094C0B13D}" type="presOf" srcId="{055B0EEC-7223-4FCC-A7DE-B048C104EF5A}" destId="{CD64311C-8C32-43C7-ABC4-BC558713B6B2}" srcOrd="0" destOrd="0" presId="urn:microsoft.com/office/officeart/2005/8/layout/vList2"/>
    <dgm:cxn modelId="{EAE4BF9E-50F6-49A4-97A1-DE6DE34288CC}" srcId="{055B0EEC-7223-4FCC-A7DE-B048C104EF5A}" destId="{487543B8-AAE4-4A72-B2D3-FA8FA17B95C0}" srcOrd="2" destOrd="0" parTransId="{F6DC7E70-2B17-49A2-A7C8-AEAB75255A3A}" sibTransId="{C5D7EE69-485A-479B-9C00-57BBE6C8C40A}"/>
    <dgm:cxn modelId="{7701F3F0-5E11-495F-AC40-782EBBBA32E1}" srcId="{055B0EEC-7223-4FCC-A7DE-B048C104EF5A}" destId="{D719A24A-0A54-4F61-8E7D-DA2143B9DBE5}" srcOrd="0" destOrd="0" parTransId="{606D0C42-1452-43CD-816A-1C84D7EB1EC9}" sibTransId="{735B524F-3401-4081-BD1D-981CE76C19EB}"/>
    <dgm:cxn modelId="{29D794E9-BD21-4ABA-A97B-1DCE2A2658D6}" type="presParOf" srcId="{CD64311C-8C32-43C7-ABC4-BC558713B6B2}" destId="{B10A5C4B-0DC6-415A-B4D0-9DB0BF5E8B34}" srcOrd="0" destOrd="0" presId="urn:microsoft.com/office/officeart/2005/8/layout/vList2"/>
    <dgm:cxn modelId="{EBAB68E2-097D-4E27-9DA8-325EECE366EF}" type="presParOf" srcId="{CD64311C-8C32-43C7-ABC4-BC558713B6B2}" destId="{18A35B47-765A-4D83-953E-9C180194F624}" srcOrd="1" destOrd="0" presId="urn:microsoft.com/office/officeart/2005/8/layout/vList2"/>
    <dgm:cxn modelId="{99DE3788-5058-42E7-9F73-834B715FD135}" type="presParOf" srcId="{CD64311C-8C32-43C7-ABC4-BC558713B6B2}" destId="{AD9023AB-1D92-47A3-BEBF-384D869691B5}" srcOrd="2" destOrd="0" presId="urn:microsoft.com/office/officeart/2005/8/layout/vList2"/>
    <dgm:cxn modelId="{747D4F71-12B4-451E-9A2A-405F4EDAD8D3}" type="presParOf" srcId="{CD64311C-8C32-43C7-ABC4-BC558713B6B2}" destId="{5A9BAFF8-68B0-4B0B-AAAF-EB2E1CBB9B0D}" srcOrd="3" destOrd="0" presId="urn:microsoft.com/office/officeart/2005/8/layout/vList2"/>
    <dgm:cxn modelId="{B887E03C-CCF2-41B2-A98B-5203BFAC489E}" type="presParOf" srcId="{CD64311C-8C32-43C7-ABC4-BC558713B6B2}" destId="{18A728F6-FEF3-4544-86E4-6BD2C9BD098F}" srcOrd="4" destOrd="0" presId="urn:microsoft.com/office/officeart/2005/8/layout/vList2"/>
    <dgm:cxn modelId="{467FF198-A846-41A2-9866-DE0CA17FD432}" type="presParOf" srcId="{CD64311C-8C32-43C7-ABC4-BC558713B6B2}" destId="{95652E2D-DC77-4E82-A695-434444271850}" srcOrd="5" destOrd="0" presId="urn:microsoft.com/office/officeart/2005/8/layout/vList2"/>
    <dgm:cxn modelId="{589F1F4D-7807-413E-BBBE-EC177311C5C7}" type="presParOf" srcId="{CD64311C-8C32-43C7-ABC4-BC558713B6B2}" destId="{905A0DB6-EA62-4273-8983-F452ADEE97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0563B-ADB8-4E53-AE7D-B696086D89C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A7B9B3-ED41-4D2A-BE20-20848E6A6C68}">
      <dgm:prSet/>
      <dgm:spPr>
        <a:noFill/>
        <a:ln>
          <a:solidFill>
            <a:schemeClr val="accent4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Legal reading </a:t>
          </a:r>
        </a:p>
      </dgm:t>
    </dgm:pt>
    <dgm:pt modelId="{C577516E-F82E-4A86-8023-619A0B1468A4}" type="parTrans" cxnId="{9240380D-138C-42EC-88B7-13151F01B692}">
      <dgm:prSet/>
      <dgm:spPr/>
      <dgm:t>
        <a:bodyPr/>
        <a:lstStyle/>
        <a:p>
          <a:endParaRPr lang="en-US"/>
        </a:p>
      </dgm:t>
    </dgm:pt>
    <dgm:pt modelId="{FD6FD770-9845-4AB4-BBCE-F8D05A0D97DA}" type="sibTrans" cxnId="{9240380D-138C-42EC-88B7-13151F01B692}">
      <dgm:prSet/>
      <dgm:spPr/>
      <dgm:t>
        <a:bodyPr/>
        <a:lstStyle/>
        <a:p>
          <a:endParaRPr lang="en-US"/>
        </a:p>
      </dgm:t>
    </dgm:pt>
    <dgm:pt modelId="{7FDECD7C-9A46-45F1-B610-6AABFA58B75D}">
      <dgm:prSet/>
      <dgm:spPr>
        <a:noFill/>
        <a:ln>
          <a:solidFill>
            <a:schemeClr val="accent4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Handful of attorneys</a:t>
          </a:r>
        </a:p>
      </dgm:t>
    </dgm:pt>
    <dgm:pt modelId="{3F11D4DA-EC17-4ABC-A57D-5D499417802B}" type="parTrans" cxnId="{CC2BC742-8DB0-456F-8BF1-F329BE440111}">
      <dgm:prSet/>
      <dgm:spPr/>
      <dgm:t>
        <a:bodyPr/>
        <a:lstStyle/>
        <a:p>
          <a:endParaRPr lang="en-US"/>
        </a:p>
      </dgm:t>
    </dgm:pt>
    <dgm:pt modelId="{488FC94A-668B-4544-BA45-FAFDDC38ED0C}" type="sibTrans" cxnId="{CC2BC742-8DB0-456F-8BF1-F329BE440111}">
      <dgm:prSet/>
      <dgm:spPr/>
      <dgm:t>
        <a:bodyPr/>
        <a:lstStyle/>
        <a:p>
          <a:endParaRPr lang="en-US"/>
        </a:p>
      </dgm:t>
    </dgm:pt>
    <dgm:pt modelId="{2E986D4E-9E36-484A-B82A-C2C2332023ED}">
      <dgm:prSet/>
      <dgm:spPr>
        <a:noFill/>
        <a:ln>
          <a:solidFill>
            <a:schemeClr val="accent4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I am not an attorney, therefore the  language is complex</a:t>
          </a:r>
        </a:p>
      </dgm:t>
    </dgm:pt>
    <dgm:pt modelId="{EA8C2250-036B-4653-82C6-9D1D024FD104}" type="parTrans" cxnId="{DBCC33D7-A0EA-4FEC-9552-CCFD90199292}">
      <dgm:prSet/>
      <dgm:spPr/>
      <dgm:t>
        <a:bodyPr/>
        <a:lstStyle/>
        <a:p>
          <a:endParaRPr lang="en-US"/>
        </a:p>
      </dgm:t>
    </dgm:pt>
    <dgm:pt modelId="{72806318-7AB8-461E-A1DC-A5F99AD77543}" type="sibTrans" cxnId="{DBCC33D7-A0EA-4FEC-9552-CCFD90199292}">
      <dgm:prSet/>
      <dgm:spPr/>
      <dgm:t>
        <a:bodyPr/>
        <a:lstStyle/>
        <a:p>
          <a:endParaRPr lang="en-US"/>
        </a:p>
      </dgm:t>
    </dgm:pt>
    <dgm:pt modelId="{F9F0BF62-C28E-4C0A-A57E-FF6369BE18E9}">
      <dgm:prSet/>
      <dgm:spPr>
        <a:noFill/>
        <a:ln>
          <a:solidFill>
            <a:schemeClr val="accent4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Steep learning curve   </a:t>
          </a:r>
        </a:p>
      </dgm:t>
    </dgm:pt>
    <dgm:pt modelId="{D6EC1481-C2C2-4C3D-AE31-2C08E520D46F}" type="parTrans" cxnId="{4462D179-8E37-42AE-9156-8E180C44632F}">
      <dgm:prSet/>
      <dgm:spPr/>
      <dgm:t>
        <a:bodyPr/>
        <a:lstStyle/>
        <a:p>
          <a:endParaRPr lang="en-US"/>
        </a:p>
      </dgm:t>
    </dgm:pt>
    <dgm:pt modelId="{EC5132D1-C5E9-491D-9067-658B258608BF}" type="sibTrans" cxnId="{4462D179-8E37-42AE-9156-8E180C44632F}">
      <dgm:prSet/>
      <dgm:spPr/>
      <dgm:t>
        <a:bodyPr/>
        <a:lstStyle/>
        <a:p>
          <a:endParaRPr lang="en-US"/>
        </a:p>
      </dgm:t>
    </dgm:pt>
    <dgm:pt modelId="{B4627E9A-AB28-4600-BA73-5DDBD39B675A}" type="pres">
      <dgm:prSet presAssocID="{7D90563B-ADB8-4E53-AE7D-B696086D89C2}" presName="root" presStyleCnt="0">
        <dgm:presLayoutVars>
          <dgm:dir/>
          <dgm:resizeHandles val="exact"/>
        </dgm:presLayoutVars>
      </dgm:prSet>
      <dgm:spPr/>
    </dgm:pt>
    <dgm:pt modelId="{3334FBFD-5560-4EF7-8211-276EA37A89B0}" type="pres">
      <dgm:prSet presAssocID="{44A7B9B3-ED41-4D2A-BE20-20848E6A6C68}" presName="compNode" presStyleCnt="0"/>
      <dgm:spPr/>
    </dgm:pt>
    <dgm:pt modelId="{2F61FF80-A8A6-444D-8360-0A5E406BD4F8}" type="pres">
      <dgm:prSet presAssocID="{44A7B9B3-ED41-4D2A-BE20-20848E6A6C68}" presName="bgRect" presStyleLbl="bgShp" presStyleIdx="0" presStyleCnt="4"/>
      <dgm:spPr/>
    </dgm:pt>
    <dgm:pt modelId="{72CB9FC2-1A71-4E10-81B0-11054671A243}" type="pres">
      <dgm:prSet presAssocID="{44A7B9B3-ED41-4D2A-BE20-20848E6A6C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441DB55-1068-438B-BC4B-CC7849620801}" type="pres">
      <dgm:prSet presAssocID="{44A7B9B3-ED41-4D2A-BE20-20848E6A6C68}" presName="spaceRect" presStyleCnt="0"/>
      <dgm:spPr/>
    </dgm:pt>
    <dgm:pt modelId="{F9DDA80C-866D-4568-A902-8D3D247254E6}" type="pres">
      <dgm:prSet presAssocID="{44A7B9B3-ED41-4D2A-BE20-20848E6A6C68}" presName="parTx" presStyleLbl="revTx" presStyleIdx="0" presStyleCnt="4">
        <dgm:presLayoutVars>
          <dgm:chMax val="0"/>
          <dgm:chPref val="0"/>
        </dgm:presLayoutVars>
      </dgm:prSet>
      <dgm:spPr/>
    </dgm:pt>
    <dgm:pt modelId="{6DA16CFF-685A-4D97-91C3-D4C76B7FD9E1}" type="pres">
      <dgm:prSet presAssocID="{FD6FD770-9845-4AB4-BBCE-F8D05A0D97DA}" presName="sibTrans" presStyleCnt="0"/>
      <dgm:spPr/>
    </dgm:pt>
    <dgm:pt modelId="{0879174F-79E1-4256-8B10-CB64D6C0E42C}" type="pres">
      <dgm:prSet presAssocID="{7FDECD7C-9A46-45F1-B610-6AABFA58B75D}" presName="compNode" presStyleCnt="0"/>
      <dgm:spPr/>
    </dgm:pt>
    <dgm:pt modelId="{224603EC-1B59-4CF4-B91A-3EB7D29C9B12}" type="pres">
      <dgm:prSet presAssocID="{7FDECD7C-9A46-45F1-B610-6AABFA58B75D}" presName="bgRect" presStyleLbl="bgShp" presStyleIdx="1" presStyleCnt="4"/>
      <dgm:spPr/>
    </dgm:pt>
    <dgm:pt modelId="{EC22C200-2ABE-41FC-8DA2-38AEA5CAB125}" type="pres">
      <dgm:prSet presAssocID="{7FDECD7C-9A46-45F1-B610-6AABFA58B7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E880BCD-E552-4468-AFDE-07406D8E1E68}" type="pres">
      <dgm:prSet presAssocID="{7FDECD7C-9A46-45F1-B610-6AABFA58B75D}" presName="spaceRect" presStyleCnt="0"/>
      <dgm:spPr/>
    </dgm:pt>
    <dgm:pt modelId="{87F59710-36B4-4C7D-93DB-A72D0E293395}" type="pres">
      <dgm:prSet presAssocID="{7FDECD7C-9A46-45F1-B610-6AABFA58B75D}" presName="parTx" presStyleLbl="revTx" presStyleIdx="1" presStyleCnt="4">
        <dgm:presLayoutVars>
          <dgm:chMax val="0"/>
          <dgm:chPref val="0"/>
        </dgm:presLayoutVars>
      </dgm:prSet>
      <dgm:spPr/>
    </dgm:pt>
    <dgm:pt modelId="{B9F2FA61-D3C9-45F3-9DAB-3AE53A0EC60D}" type="pres">
      <dgm:prSet presAssocID="{488FC94A-668B-4544-BA45-FAFDDC38ED0C}" presName="sibTrans" presStyleCnt="0"/>
      <dgm:spPr/>
    </dgm:pt>
    <dgm:pt modelId="{4A867B31-978B-43E5-8E4C-56B3473BE4A3}" type="pres">
      <dgm:prSet presAssocID="{2E986D4E-9E36-484A-B82A-C2C2332023ED}" presName="compNode" presStyleCnt="0"/>
      <dgm:spPr/>
    </dgm:pt>
    <dgm:pt modelId="{8B9C7BD8-0CD8-4BAD-A5AC-FCAB672022C0}" type="pres">
      <dgm:prSet presAssocID="{2E986D4E-9E36-484A-B82A-C2C2332023ED}" presName="bgRect" presStyleLbl="bgShp" presStyleIdx="2" presStyleCnt="4"/>
      <dgm:spPr/>
    </dgm:pt>
    <dgm:pt modelId="{11CA5226-8B74-464D-BDB6-EC8481E13492}" type="pres">
      <dgm:prSet presAssocID="{2E986D4E-9E36-484A-B82A-C2C2332023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1D09A354-C28B-405E-9395-B368608D02F2}" type="pres">
      <dgm:prSet presAssocID="{2E986D4E-9E36-484A-B82A-C2C2332023ED}" presName="spaceRect" presStyleCnt="0"/>
      <dgm:spPr/>
    </dgm:pt>
    <dgm:pt modelId="{B02C8712-4466-466D-AA8C-4D1BD6763BCD}" type="pres">
      <dgm:prSet presAssocID="{2E986D4E-9E36-484A-B82A-C2C2332023ED}" presName="parTx" presStyleLbl="revTx" presStyleIdx="2" presStyleCnt="4">
        <dgm:presLayoutVars>
          <dgm:chMax val="0"/>
          <dgm:chPref val="0"/>
        </dgm:presLayoutVars>
      </dgm:prSet>
      <dgm:spPr/>
    </dgm:pt>
    <dgm:pt modelId="{C6D94123-49AE-4203-809D-C8445351E660}" type="pres">
      <dgm:prSet presAssocID="{72806318-7AB8-461E-A1DC-A5F99AD77543}" presName="sibTrans" presStyleCnt="0"/>
      <dgm:spPr/>
    </dgm:pt>
    <dgm:pt modelId="{5E83680D-C81D-45EC-9C7E-F317C60C46C6}" type="pres">
      <dgm:prSet presAssocID="{F9F0BF62-C28E-4C0A-A57E-FF6369BE18E9}" presName="compNode" presStyleCnt="0"/>
      <dgm:spPr/>
    </dgm:pt>
    <dgm:pt modelId="{5F94DC66-D221-45B8-8420-34BA17E06B5C}" type="pres">
      <dgm:prSet presAssocID="{F9F0BF62-C28E-4C0A-A57E-FF6369BE18E9}" presName="bgRect" presStyleLbl="bgShp" presStyleIdx="3" presStyleCnt="4"/>
      <dgm:spPr>
        <a:ln>
          <a:noFill/>
        </a:ln>
      </dgm:spPr>
    </dgm:pt>
    <dgm:pt modelId="{A234D303-1475-4D88-A6CB-F6B0153462B4}" type="pres">
      <dgm:prSet presAssocID="{F9F0BF62-C28E-4C0A-A57E-FF6369BE18E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4364E47-0324-4D56-A4BA-71CA854C24C5}" type="pres">
      <dgm:prSet presAssocID="{F9F0BF62-C28E-4C0A-A57E-FF6369BE18E9}" presName="spaceRect" presStyleCnt="0"/>
      <dgm:spPr/>
    </dgm:pt>
    <dgm:pt modelId="{07C3B34F-8975-4B7C-A1CE-5450E03F2662}" type="pres">
      <dgm:prSet presAssocID="{F9F0BF62-C28E-4C0A-A57E-FF6369BE18E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240380D-138C-42EC-88B7-13151F01B692}" srcId="{7D90563B-ADB8-4E53-AE7D-B696086D89C2}" destId="{44A7B9B3-ED41-4D2A-BE20-20848E6A6C68}" srcOrd="0" destOrd="0" parTransId="{C577516E-F82E-4A86-8023-619A0B1468A4}" sibTransId="{FD6FD770-9845-4AB4-BBCE-F8D05A0D97DA}"/>
    <dgm:cxn modelId="{4D2AD529-2A28-4ACB-8EC3-11D411EA9D6A}" type="presOf" srcId="{44A7B9B3-ED41-4D2A-BE20-20848E6A6C68}" destId="{F9DDA80C-866D-4568-A902-8D3D247254E6}" srcOrd="0" destOrd="0" presId="urn:microsoft.com/office/officeart/2018/2/layout/IconVerticalSolidList"/>
    <dgm:cxn modelId="{E0B4713B-D329-4792-AFFD-F4D907728FAB}" type="presOf" srcId="{2E986D4E-9E36-484A-B82A-C2C2332023ED}" destId="{B02C8712-4466-466D-AA8C-4D1BD6763BCD}" srcOrd="0" destOrd="0" presId="urn:microsoft.com/office/officeart/2018/2/layout/IconVerticalSolidList"/>
    <dgm:cxn modelId="{B82FF341-8D10-40DC-B31E-6BFAFA1B5EC7}" type="presOf" srcId="{7D90563B-ADB8-4E53-AE7D-B696086D89C2}" destId="{B4627E9A-AB28-4600-BA73-5DDBD39B675A}" srcOrd="0" destOrd="0" presId="urn:microsoft.com/office/officeart/2018/2/layout/IconVerticalSolidList"/>
    <dgm:cxn modelId="{CC2BC742-8DB0-456F-8BF1-F329BE440111}" srcId="{7D90563B-ADB8-4E53-AE7D-B696086D89C2}" destId="{7FDECD7C-9A46-45F1-B610-6AABFA58B75D}" srcOrd="1" destOrd="0" parTransId="{3F11D4DA-EC17-4ABC-A57D-5D499417802B}" sibTransId="{488FC94A-668B-4544-BA45-FAFDDC38ED0C}"/>
    <dgm:cxn modelId="{4462D179-8E37-42AE-9156-8E180C44632F}" srcId="{7D90563B-ADB8-4E53-AE7D-B696086D89C2}" destId="{F9F0BF62-C28E-4C0A-A57E-FF6369BE18E9}" srcOrd="3" destOrd="0" parTransId="{D6EC1481-C2C2-4C3D-AE31-2C08E520D46F}" sibTransId="{EC5132D1-C5E9-491D-9067-658B258608BF}"/>
    <dgm:cxn modelId="{5E414981-BD6D-4439-9C61-A293804839A8}" type="presOf" srcId="{F9F0BF62-C28E-4C0A-A57E-FF6369BE18E9}" destId="{07C3B34F-8975-4B7C-A1CE-5450E03F2662}" srcOrd="0" destOrd="0" presId="urn:microsoft.com/office/officeart/2018/2/layout/IconVerticalSolidList"/>
    <dgm:cxn modelId="{6D7601A5-FD38-4B62-9B97-7590FCA75FBB}" type="presOf" srcId="{7FDECD7C-9A46-45F1-B610-6AABFA58B75D}" destId="{87F59710-36B4-4C7D-93DB-A72D0E293395}" srcOrd="0" destOrd="0" presId="urn:microsoft.com/office/officeart/2018/2/layout/IconVerticalSolidList"/>
    <dgm:cxn modelId="{DBCC33D7-A0EA-4FEC-9552-CCFD90199292}" srcId="{7D90563B-ADB8-4E53-AE7D-B696086D89C2}" destId="{2E986D4E-9E36-484A-B82A-C2C2332023ED}" srcOrd="2" destOrd="0" parTransId="{EA8C2250-036B-4653-82C6-9D1D024FD104}" sibTransId="{72806318-7AB8-461E-A1DC-A5F99AD77543}"/>
    <dgm:cxn modelId="{EFE39E9D-CDEF-4068-AC1E-CD2405BA5D71}" type="presParOf" srcId="{B4627E9A-AB28-4600-BA73-5DDBD39B675A}" destId="{3334FBFD-5560-4EF7-8211-276EA37A89B0}" srcOrd="0" destOrd="0" presId="urn:microsoft.com/office/officeart/2018/2/layout/IconVerticalSolidList"/>
    <dgm:cxn modelId="{2D196F1F-F9A4-4FC6-B1FF-BFC1BACCFC3C}" type="presParOf" srcId="{3334FBFD-5560-4EF7-8211-276EA37A89B0}" destId="{2F61FF80-A8A6-444D-8360-0A5E406BD4F8}" srcOrd="0" destOrd="0" presId="urn:microsoft.com/office/officeart/2018/2/layout/IconVerticalSolidList"/>
    <dgm:cxn modelId="{C44EA9A7-970D-4F1C-B377-B31C043021BD}" type="presParOf" srcId="{3334FBFD-5560-4EF7-8211-276EA37A89B0}" destId="{72CB9FC2-1A71-4E10-81B0-11054671A243}" srcOrd="1" destOrd="0" presId="urn:microsoft.com/office/officeart/2018/2/layout/IconVerticalSolidList"/>
    <dgm:cxn modelId="{EA55B6A6-8F7E-42D3-830E-1B1F2D1D7A36}" type="presParOf" srcId="{3334FBFD-5560-4EF7-8211-276EA37A89B0}" destId="{2441DB55-1068-438B-BC4B-CC7849620801}" srcOrd="2" destOrd="0" presId="urn:microsoft.com/office/officeart/2018/2/layout/IconVerticalSolidList"/>
    <dgm:cxn modelId="{DE4721DD-FE00-4ABD-9D3E-4CAD2A2E59F9}" type="presParOf" srcId="{3334FBFD-5560-4EF7-8211-276EA37A89B0}" destId="{F9DDA80C-866D-4568-A902-8D3D247254E6}" srcOrd="3" destOrd="0" presId="urn:microsoft.com/office/officeart/2018/2/layout/IconVerticalSolidList"/>
    <dgm:cxn modelId="{3590617D-A676-4C24-8CF6-1A12F4F93C3E}" type="presParOf" srcId="{B4627E9A-AB28-4600-BA73-5DDBD39B675A}" destId="{6DA16CFF-685A-4D97-91C3-D4C76B7FD9E1}" srcOrd="1" destOrd="0" presId="urn:microsoft.com/office/officeart/2018/2/layout/IconVerticalSolidList"/>
    <dgm:cxn modelId="{CFE22E80-F8DA-4720-8ACD-40FD6E1C6FEE}" type="presParOf" srcId="{B4627E9A-AB28-4600-BA73-5DDBD39B675A}" destId="{0879174F-79E1-4256-8B10-CB64D6C0E42C}" srcOrd="2" destOrd="0" presId="urn:microsoft.com/office/officeart/2018/2/layout/IconVerticalSolidList"/>
    <dgm:cxn modelId="{A710E238-C409-445E-A8B0-BB599F7CFAD9}" type="presParOf" srcId="{0879174F-79E1-4256-8B10-CB64D6C0E42C}" destId="{224603EC-1B59-4CF4-B91A-3EB7D29C9B12}" srcOrd="0" destOrd="0" presId="urn:microsoft.com/office/officeart/2018/2/layout/IconVerticalSolidList"/>
    <dgm:cxn modelId="{47E8754C-5DAC-41AE-A38B-B0CEB95ADEE8}" type="presParOf" srcId="{0879174F-79E1-4256-8B10-CB64D6C0E42C}" destId="{EC22C200-2ABE-41FC-8DA2-38AEA5CAB125}" srcOrd="1" destOrd="0" presId="urn:microsoft.com/office/officeart/2018/2/layout/IconVerticalSolidList"/>
    <dgm:cxn modelId="{81779B28-8060-49E7-A3F4-2489B84981E4}" type="presParOf" srcId="{0879174F-79E1-4256-8B10-CB64D6C0E42C}" destId="{1E880BCD-E552-4468-AFDE-07406D8E1E68}" srcOrd="2" destOrd="0" presId="urn:microsoft.com/office/officeart/2018/2/layout/IconVerticalSolidList"/>
    <dgm:cxn modelId="{04123F0A-C52A-4650-88F3-166017796984}" type="presParOf" srcId="{0879174F-79E1-4256-8B10-CB64D6C0E42C}" destId="{87F59710-36B4-4C7D-93DB-A72D0E293395}" srcOrd="3" destOrd="0" presId="urn:microsoft.com/office/officeart/2018/2/layout/IconVerticalSolidList"/>
    <dgm:cxn modelId="{A53A59BC-31D3-403D-9CB4-E28A24E52868}" type="presParOf" srcId="{B4627E9A-AB28-4600-BA73-5DDBD39B675A}" destId="{B9F2FA61-D3C9-45F3-9DAB-3AE53A0EC60D}" srcOrd="3" destOrd="0" presId="urn:microsoft.com/office/officeart/2018/2/layout/IconVerticalSolidList"/>
    <dgm:cxn modelId="{293B6DCB-9429-4EB1-83D1-AC9AE6006F74}" type="presParOf" srcId="{B4627E9A-AB28-4600-BA73-5DDBD39B675A}" destId="{4A867B31-978B-43E5-8E4C-56B3473BE4A3}" srcOrd="4" destOrd="0" presId="urn:microsoft.com/office/officeart/2018/2/layout/IconVerticalSolidList"/>
    <dgm:cxn modelId="{BEB2C835-8C38-4FCE-AF91-E996315D3CF2}" type="presParOf" srcId="{4A867B31-978B-43E5-8E4C-56B3473BE4A3}" destId="{8B9C7BD8-0CD8-4BAD-A5AC-FCAB672022C0}" srcOrd="0" destOrd="0" presId="urn:microsoft.com/office/officeart/2018/2/layout/IconVerticalSolidList"/>
    <dgm:cxn modelId="{F582608A-4F3C-4BC4-B09E-912A651620AD}" type="presParOf" srcId="{4A867B31-978B-43E5-8E4C-56B3473BE4A3}" destId="{11CA5226-8B74-464D-BDB6-EC8481E13492}" srcOrd="1" destOrd="0" presId="urn:microsoft.com/office/officeart/2018/2/layout/IconVerticalSolidList"/>
    <dgm:cxn modelId="{410C8773-E1E4-42A5-947E-E157EDE3FBAA}" type="presParOf" srcId="{4A867B31-978B-43E5-8E4C-56B3473BE4A3}" destId="{1D09A354-C28B-405E-9395-B368608D02F2}" srcOrd="2" destOrd="0" presId="urn:microsoft.com/office/officeart/2018/2/layout/IconVerticalSolidList"/>
    <dgm:cxn modelId="{1D9C8DFD-02F1-4AC9-8E5F-3714624DA2AF}" type="presParOf" srcId="{4A867B31-978B-43E5-8E4C-56B3473BE4A3}" destId="{B02C8712-4466-466D-AA8C-4D1BD6763BCD}" srcOrd="3" destOrd="0" presId="urn:microsoft.com/office/officeart/2018/2/layout/IconVerticalSolidList"/>
    <dgm:cxn modelId="{2364A319-B5A6-44F9-A810-CCF414797895}" type="presParOf" srcId="{B4627E9A-AB28-4600-BA73-5DDBD39B675A}" destId="{C6D94123-49AE-4203-809D-C8445351E660}" srcOrd="5" destOrd="0" presId="urn:microsoft.com/office/officeart/2018/2/layout/IconVerticalSolidList"/>
    <dgm:cxn modelId="{E8525BC6-7161-4615-8EE8-5B7D64831C3A}" type="presParOf" srcId="{B4627E9A-AB28-4600-BA73-5DDBD39B675A}" destId="{5E83680D-C81D-45EC-9C7E-F317C60C46C6}" srcOrd="6" destOrd="0" presId="urn:microsoft.com/office/officeart/2018/2/layout/IconVerticalSolidList"/>
    <dgm:cxn modelId="{3F3E1617-BE02-4D0F-860D-3863250D7E67}" type="presParOf" srcId="{5E83680D-C81D-45EC-9C7E-F317C60C46C6}" destId="{5F94DC66-D221-45B8-8420-34BA17E06B5C}" srcOrd="0" destOrd="0" presId="urn:microsoft.com/office/officeart/2018/2/layout/IconVerticalSolidList"/>
    <dgm:cxn modelId="{A8FFBE7F-9D00-48D9-8718-B7D63DD0EB88}" type="presParOf" srcId="{5E83680D-C81D-45EC-9C7E-F317C60C46C6}" destId="{A234D303-1475-4D88-A6CB-F6B0153462B4}" srcOrd="1" destOrd="0" presId="urn:microsoft.com/office/officeart/2018/2/layout/IconVerticalSolidList"/>
    <dgm:cxn modelId="{723F236E-6155-4DBF-B199-23CA431A74B3}" type="presParOf" srcId="{5E83680D-C81D-45EC-9C7E-F317C60C46C6}" destId="{B4364E47-0324-4D56-A4BA-71CA854C24C5}" srcOrd="2" destOrd="0" presId="urn:microsoft.com/office/officeart/2018/2/layout/IconVerticalSolidList"/>
    <dgm:cxn modelId="{C89390DA-0FB4-4014-94AD-242A54B0FEED}" type="presParOf" srcId="{5E83680D-C81D-45EC-9C7E-F317C60C46C6}" destId="{07C3B34F-8975-4B7C-A1CE-5450E03F26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AD6C9D-7FC0-4608-9DA1-28C9384B5F4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9AFE9-D2AE-4458-8676-1655955FFA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Privacy</a:t>
          </a:r>
        </a:p>
      </dgm:t>
    </dgm:pt>
    <dgm:pt modelId="{EED4E71B-F54F-4872-8196-EF67ACA88B5C}" type="parTrans" cxnId="{221F31AC-2E58-4C3E-9600-F0C63F4C7DAE}">
      <dgm:prSet/>
      <dgm:spPr/>
      <dgm:t>
        <a:bodyPr/>
        <a:lstStyle/>
        <a:p>
          <a:endParaRPr lang="en-US"/>
        </a:p>
      </dgm:t>
    </dgm:pt>
    <dgm:pt modelId="{9646E84C-5277-4C21-B8F4-ABE1D74341E5}" type="sibTrans" cxnId="{221F31AC-2E58-4C3E-9600-F0C63F4C7DAE}">
      <dgm:prSet/>
      <dgm:spPr/>
      <dgm:t>
        <a:bodyPr/>
        <a:lstStyle/>
        <a:p>
          <a:endParaRPr lang="en-US"/>
        </a:p>
      </dgm:t>
    </dgm:pt>
    <dgm:pt modelId="{ECE5E732-BB30-4C1F-818B-C16B405833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Lack of Encryption</a:t>
          </a:r>
        </a:p>
      </dgm:t>
    </dgm:pt>
    <dgm:pt modelId="{CBB9172C-4D0C-4CF6-8ED0-5CF49088B312}" type="parTrans" cxnId="{928FC46F-8ED7-449D-91F5-C3E064DDA943}">
      <dgm:prSet/>
      <dgm:spPr/>
      <dgm:t>
        <a:bodyPr/>
        <a:lstStyle/>
        <a:p>
          <a:endParaRPr lang="en-US"/>
        </a:p>
      </dgm:t>
    </dgm:pt>
    <dgm:pt modelId="{DDF176B7-5703-4D05-A1BC-82A9A196A181}" type="sibTrans" cxnId="{928FC46F-8ED7-449D-91F5-C3E064DDA943}">
      <dgm:prSet/>
      <dgm:spPr/>
      <dgm:t>
        <a:bodyPr/>
        <a:lstStyle/>
        <a:p>
          <a:endParaRPr lang="en-US"/>
        </a:p>
      </dgm:t>
    </dgm:pt>
    <dgm:pt modelId="{4F7FD9C3-AF14-4828-8474-C04155BF94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Confidentiality Breach </a:t>
          </a:r>
        </a:p>
      </dgm:t>
    </dgm:pt>
    <dgm:pt modelId="{350FEC71-CF69-41EE-AFA4-B6ECA6216551}" type="parTrans" cxnId="{1EA794B5-A182-4820-B644-C61F95202714}">
      <dgm:prSet/>
      <dgm:spPr/>
      <dgm:t>
        <a:bodyPr/>
        <a:lstStyle/>
        <a:p>
          <a:endParaRPr lang="en-US"/>
        </a:p>
      </dgm:t>
    </dgm:pt>
    <dgm:pt modelId="{54B89B6A-FD83-47F2-ADFC-A1094F386F66}" type="sibTrans" cxnId="{1EA794B5-A182-4820-B644-C61F95202714}">
      <dgm:prSet/>
      <dgm:spPr/>
      <dgm:t>
        <a:bodyPr/>
        <a:lstStyle/>
        <a:p>
          <a:endParaRPr lang="en-US"/>
        </a:p>
      </dgm:t>
    </dgm:pt>
    <dgm:pt modelId="{F12F7BA6-E0BF-4605-8809-24C18D5A06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Misuse of Information </a:t>
          </a:r>
        </a:p>
      </dgm:t>
    </dgm:pt>
    <dgm:pt modelId="{DCD0B534-155A-4E2D-9269-76FAF49CAF70}" type="parTrans" cxnId="{46CA9BB1-C221-4691-B2C0-2D8BC6317D0A}">
      <dgm:prSet/>
      <dgm:spPr/>
      <dgm:t>
        <a:bodyPr/>
        <a:lstStyle/>
        <a:p>
          <a:endParaRPr lang="en-US"/>
        </a:p>
      </dgm:t>
    </dgm:pt>
    <dgm:pt modelId="{49FDB98B-35B7-4A08-B190-AC9B4EA21B56}" type="sibTrans" cxnId="{46CA9BB1-C221-4691-B2C0-2D8BC6317D0A}">
      <dgm:prSet/>
      <dgm:spPr/>
      <dgm:t>
        <a:bodyPr/>
        <a:lstStyle/>
        <a:p>
          <a:endParaRPr lang="en-US"/>
        </a:p>
      </dgm:t>
    </dgm:pt>
    <dgm:pt modelId="{8B3DB619-7EDB-464B-B923-E64470246B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Compliance Issues (PII)</a:t>
          </a:r>
        </a:p>
      </dgm:t>
    </dgm:pt>
    <dgm:pt modelId="{24899CEA-C45F-4939-ABFE-AF9619AF2665}" type="parTrans" cxnId="{EEABC446-CB68-40AA-96D3-9A0B51795841}">
      <dgm:prSet/>
      <dgm:spPr/>
      <dgm:t>
        <a:bodyPr/>
        <a:lstStyle/>
        <a:p>
          <a:endParaRPr lang="en-US"/>
        </a:p>
      </dgm:t>
    </dgm:pt>
    <dgm:pt modelId="{767C839B-1A29-4B3A-9F14-239A0D805EAD}" type="sibTrans" cxnId="{EEABC446-CB68-40AA-96D3-9A0B51795841}">
      <dgm:prSet/>
      <dgm:spPr/>
      <dgm:t>
        <a:bodyPr/>
        <a:lstStyle/>
        <a:p>
          <a:endParaRPr lang="en-US"/>
        </a:p>
      </dgm:t>
    </dgm:pt>
    <dgm:pt modelId="{BC078880-CF36-43C5-A02C-B9D8750FF2FD}" type="pres">
      <dgm:prSet presAssocID="{B3AD6C9D-7FC0-4608-9DA1-28C9384B5F4B}" presName="root" presStyleCnt="0">
        <dgm:presLayoutVars>
          <dgm:dir/>
          <dgm:resizeHandles val="exact"/>
        </dgm:presLayoutVars>
      </dgm:prSet>
      <dgm:spPr/>
    </dgm:pt>
    <dgm:pt modelId="{14C977BF-9929-4F65-9A5F-892A143B4129}" type="pres">
      <dgm:prSet presAssocID="{0499AFE9-D2AE-4458-8676-1655955FFA7C}" presName="compNode" presStyleCnt="0"/>
      <dgm:spPr/>
    </dgm:pt>
    <dgm:pt modelId="{C8341EF9-C3C1-4B78-9AC4-F8CF977CD9F1}" type="pres">
      <dgm:prSet presAssocID="{0499AFE9-D2AE-4458-8676-1655955FFA7C}" presName="bgRect" presStyleLbl="bgShp" presStyleIdx="0" presStyleCnt="5"/>
      <dgm:spPr>
        <a:ln>
          <a:solidFill>
            <a:schemeClr val="accent4"/>
          </a:solidFill>
        </a:ln>
      </dgm:spPr>
    </dgm:pt>
    <dgm:pt modelId="{CEAA989E-6A02-469F-850C-205C9A17677A}" type="pres">
      <dgm:prSet presAssocID="{0499AFE9-D2AE-4458-8676-1655955FFA7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1632785-19E7-4F03-9B2C-6EB3F87AA4E3}" type="pres">
      <dgm:prSet presAssocID="{0499AFE9-D2AE-4458-8676-1655955FFA7C}" presName="spaceRect" presStyleCnt="0"/>
      <dgm:spPr/>
    </dgm:pt>
    <dgm:pt modelId="{046CB6A7-994F-44B1-9CDE-6AD5E0F38EB2}" type="pres">
      <dgm:prSet presAssocID="{0499AFE9-D2AE-4458-8676-1655955FFA7C}" presName="parTx" presStyleLbl="revTx" presStyleIdx="0" presStyleCnt="5">
        <dgm:presLayoutVars>
          <dgm:chMax val="0"/>
          <dgm:chPref val="0"/>
        </dgm:presLayoutVars>
      </dgm:prSet>
      <dgm:spPr/>
    </dgm:pt>
    <dgm:pt modelId="{42BCFC3F-5B05-4034-A0E2-F5A387FC4805}" type="pres">
      <dgm:prSet presAssocID="{9646E84C-5277-4C21-B8F4-ABE1D74341E5}" presName="sibTrans" presStyleCnt="0"/>
      <dgm:spPr/>
    </dgm:pt>
    <dgm:pt modelId="{F6824A31-1390-4A34-BFA1-6566F13B52B1}" type="pres">
      <dgm:prSet presAssocID="{ECE5E732-BB30-4C1F-818B-C16B40583308}" presName="compNode" presStyleCnt="0"/>
      <dgm:spPr/>
    </dgm:pt>
    <dgm:pt modelId="{D32DA175-7F95-414D-AF6C-DD5C84E5BFB9}" type="pres">
      <dgm:prSet presAssocID="{ECE5E732-BB30-4C1F-818B-C16B40583308}" presName="bgRect" presStyleLbl="bgShp" presStyleIdx="1" presStyleCnt="5"/>
      <dgm:spPr>
        <a:ln>
          <a:solidFill>
            <a:srgbClr val="00B0F0"/>
          </a:solidFill>
        </a:ln>
      </dgm:spPr>
    </dgm:pt>
    <dgm:pt modelId="{9FBB9087-8F8B-487C-B467-D8D38C4ED55F}" type="pres">
      <dgm:prSet presAssocID="{ECE5E732-BB30-4C1F-818B-C16B4058330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05EDF9B8-779A-4A8E-9F4E-C7CDB8920589}" type="pres">
      <dgm:prSet presAssocID="{ECE5E732-BB30-4C1F-818B-C16B40583308}" presName="spaceRect" presStyleCnt="0"/>
      <dgm:spPr/>
    </dgm:pt>
    <dgm:pt modelId="{E640B5CB-7C7C-4129-92D5-97A7269353C2}" type="pres">
      <dgm:prSet presAssocID="{ECE5E732-BB30-4C1F-818B-C16B40583308}" presName="parTx" presStyleLbl="revTx" presStyleIdx="1" presStyleCnt="5">
        <dgm:presLayoutVars>
          <dgm:chMax val="0"/>
          <dgm:chPref val="0"/>
        </dgm:presLayoutVars>
      </dgm:prSet>
      <dgm:spPr/>
    </dgm:pt>
    <dgm:pt modelId="{D0DAC53E-A9E4-4601-BCEE-713D3E87D061}" type="pres">
      <dgm:prSet presAssocID="{DDF176B7-5703-4D05-A1BC-82A9A196A181}" presName="sibTrans" presStyleCnt="0"/>
      <dgm:spPr/>
    </dgm:pt>
    <dgm:pt modelId="{BECE656A-233D-4AF9-9E84-E711703E4469}" type="pres">
      <dgm:prSet presAssocID="{4F7FD9C3-AF14-4828-8474-C04155BF9462}" presName="compNode" presStyleCnt="0"/>
      <dgm:spPr/>
    </dgm:pt>
    <dgm:pt modelId="{4DC44B8E-978E-42D6-A0FD-B96467A3BC2A}" type="pres">
      <dgm:prSet presAssocID="{4F7FD9C3-AF14-4828-8474-C04155BF9462}" presName="bgRect" presStyleLbl="bgShp" presStyleIdx="2" presStyleCnt="5"/>
      <dgm:spPr>
        <a:ln>
          <a:solidFill>
            <a:schemeClr val="accent4"/>
          </a:solidFill>
        </a:ln>
      </dgm:spPr>
    </dgm:pt>
    <dgm:pt modelId="{FDB8F629-FF08-4A10-8129-A94635974884}" type="pres">
      <dgm:prSet presAssocID="{4F7FD9C3-AF14-4828-8474-C04155BF946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F74D0A34-BA1D-402B-B08A-A11123500242}" type="pres">
      <dgm:prSet presAssocID="{4F7FD9C3-AF14-4828-8474-C04155BF9462}" presName="spaceRect" presStyleCnt="0"/>
      <dgm:spPr/>
    </dgm:pt>
    <dgm:pt modelId="{E85F5442-B80F-4B7E-A90F-184374EE6A20}" type="pres">
      <dgm:prSet presAssocID="{4F7FD9C3-AF14-4828-8474-C04155BF9462}" presName="parTx" presStyleLbl="revTx" presStyleIdx="2" presStyleCnt="5">
        <dgm:presLayoutVars>
          <dgm:chMax val="0"/>
          <dgm:chPref val="0"/>
        </dgm:presLayoutVars>
      </dgm:prSet>
      <dgm:spPr/>
    </dgm:pt>
    <dgm:pt modelId="{E1591BDA-25F1-4C1E-886B-F5F51AC8CFF1}" type="pres">
      <dgm:prSet presAssocID="{54B89B6A-FD83-47F2-ADFC-A1094F386F66}" presName="sibTrans" presStyleCnt="0"/>
      <dgm:spPr/>
    </dgm:pt>
    <dgm:pt modelId="{6E4B04A4-B9DD-4F43-8A3B-B9D69A657CC2}" type="pres">
      <dgm:prSet presAssocID="{F12F7BA6-E0BF-4605-8809-24C18D5A06F3}" presName="compNode" presStyleCnt="0"/>
      <dgm:spPr/>
    </dgm:pt>
    <dgm:pt modelId="{4859B87D-08D8-4A7F-B6E6-109E863F230A}" type="pres">
      <dgm:prSet presAssocID="{F12F7BA6-E0BF-4605-8809-24C18D5A06F3}" presName="bgRect" presStyleLbl="bgShp" presStyleIdx="3" presStyleCnt="5"/>
      <dgm:spPr>
        <a:ln>
          <a:solidFill>
            <a:schemeClr val="accent4"/>
          </a:solidFill>
        </a:ln>
      </dgm:spPr>
    </dgm:pt>
    <dgm:pt modelId="{7BCECD29-014B-4C76-855F-56D406B7F0D6}" type="pres">
      <dgm:prSet presAssocID="{F12F7BA6-E0BF-4605-8809-24C18D5A06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824AEA36-D0E1-4C26-8388-13CE82A253C0}" type="pres">
      <dgm:prSet presAssocID="{F12F7BA6-E0BF-4605-8809-24C18D5A06F3}" presName="spaceRect" presStyleCnt="0"/>
      <dgm:spPr/>
    </dgm:pt>
    <dgm:pt modelId="{90849DEA-1C04-4895-9D30-A64A6D2405D5}" type="pres">
      <dgm:prSet presAssocID="{F12F7BA6-E0BF-4605-8809-24C18D5A06F3}" presName="parTx" presStyleLbl="revTx" presStyleIdx="3" presStyleCnt="5">
        <dgm:presLayoutVars>
          <dgm:chMax val="0"/>
          <dgm:chPref val="0"/>
        </dgm:presLayoutVars>
      </dgm:prSet>
      <dgm:spPr/>
    </dgm:pt>
    <dgm:pt modelId="{6AFA2A7B-96B1-4395-94E7-9D810ECDC815}" type="pres">
      <dgm:prSet presAssocID="{49FDB98B-35B7-4A08-B190-AC9B4EA21B56}" presName="sibTrans" presStyleCnt="0"/>
      <dgm:spPr/>
    </dgm:pt>
    <dgm:pt modelId="{D739935D-7786-4316-A7F4-5E3BA0338408}" type="pres">
      <dgm:prSet presAssocID="{8B3DB619-7EDB-464B-B923-E64470246B52}" presName="compNode" presStyleCnt="0"/>
      <dgm:spPr/>
    </dgm:pt>
    <dgm:pt modelId="{9CAC7E53-E026-4DE2-A672-F37A1A5EA11E}" type="pres">
      <dgm:prSet presAssocID="{8B3DB619-7EDB-464B-B923-E64470246B52}" presName="bgRect" presStyleLbl="bgShp" presStyleIdx="4" presStyleCnt="5"/>
      <dgm:spPr>
        <a:ln>
          <a:solidFill>
            <a:schemeClr val="accent4"/>
          </a:solidFill>
        </a:ln>
      </dgm:spPr>
    </dgm:pt>
    <dgm:pt modelId="{8499C3AA-77FB-4938-8273-9FEAE3C132FC}" type="pres">
      <dgm:prSet presAssocID="{8B3DB619-7EDB-464B-B923-E64470246B5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52972AD4-409B-4079-AB39-AFC175FF9AE2}" type="pres">
      <dgm:prSet presAssocID="{8B3DB619-7EDB-464B-B923-E64470246B52}" presName="spaceRect" presStyleCnt="0"/>
      <dgm:spPr/>
    </dgm:pt>
    <dgm:pt modelId="{934E9368-50E2-4A86-9C19-2EF1A8E7951B}" type="pres">
      <dgm:prSet presAssocID="{8B3DB619-7EDB-464B-B923-E64470246B5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3A60124-991C-47A8-86B1-DCB6C4E90FEA}" type="presOf" srcId="{0499AFE9-D2AE-4458-8676-1655955FFA7C}" destId="{046CB6A7-994F-44B1-9CDE-6AD5E0F38EB2}" srcOrd="0" destOrd="0" presId="urn:microsoft.com/office/officeart/2018/2/layout/IconVerticalSolidList"/>
    <dgm:cxn modelId="{EEABC446-CB68-40AA-96D3-9A0B51795841}" srcId="{B3AD6C9D-7FC0-4608-9DA1-28C9384B5F4B}" destId="{8B3DB619-7EDB-464B-B923-E64470246B52}" srcOrd="4" destOrd="0" parTransId="{24899CEA-C45F-4939-ABFE-AF9619AF2665}" sibTransId="{767C839B-1A29-4B3A-9F14-239A0D805EAD}"/>
    <dgm:cxn modelId="{E6F7E46C-3C92-44AE-8924-4E560438EA30}" type="presOf" srcId="{ECE5E732-BB30-4C1F-818B-C16B40583308}" destId="{E640B5CB-7C7C-4129-92D5-97A7269353C2}" srcOrd="0" destOrd="0" presId="urn:microsoft.com/office/officeart/2018/2/layout/IconVerticalSolidList"/>
    <dgm:cxn modelId="{0841216E-F2CE-4407-8B7E-B70986D941F7}" type="presOf" srcId="{8B3DB619-7EDB-464B-B923-E64470246B52}" destId="{934E9368-50E2-4A86-9C19-2EF1A8E7951B}" srcOrd="0" destOrd="0" presId="urn:microsoft.com/office/officeart/2018/2/layout/IconVerticalSolidList"/>
    <dgm:cxn modelId="{928FC46F-8ED7-449D-91F5-C3E064DDA943}" srcId="{B3AD6C9D-7FC0-4608-9DA1-28C9384B5F4B}" destId="{ECE5E732-BB30-4C1F-818B-C16B40583308}" srcOrd="1" destOrd="0" parTransId="{CBB9172C-4D0C-4CF6-8ED0-5CF49088B312}" sibTransId="{DDF176B7-5703-4D05-A1BC-82A9A196A181}"/>
    <dgm:cxn modelId="{49F44F96-A15C-46EF-A07D-E461E111F664}" type="presOf" srcId="{B3AD6C9D-7FC0-4608-9DA1-28C9384B5F4B}" destId="{BC078880-CF36-43C5-A02C-B9D8750FF2FD}" srcOrd="0" destOrd="0" presId="urn:microsoft.com/office/officeart/2018/2/layout/IconVerticalSolidList"/>
    <dgm:cxn modelId="{CC4CE2A2-14BD-49FF-ACB6-36011EB7D002}" type="presOf" srcId="{4F7FD9C3-AF14-4828-8474-C04155BF9462}" destId="{E85F5442-B80F-4B7E-A90F-184374EE6A20}" srcOrd="0" destOrd="0" presId="urn:microsoft.com/office/officeart/2018/2/layout/IconVerticalSolidList"/>
    <dgm:cxn modelId="{221F31AC-2E58-4C3E-9600-F0C63F4C7DAE}" srcId="{B3AD6C9D-7FC0-4608-9DA1-28C9384B5F4B}" destId="{0499AFE9-D2AE-4458-8676-1655955FFA7C}" srcOrd="0" destOrd="0" parTransId="{EED4E71B-F54F-4872-8196-EF67ACA88B5C}" sibTransId="{9646E84C-5277-4C21-B8F4-ABE1D74341E5}"/>
    <dgm:cxn modelId="{46CA9BB1-C221-4691-B2C0-2D8BC6317D0A}" srcId="{B3AD6C9D-7FC0-4608-9DA1-28C9384B5F4B}" destId="{F12F7BA6-E0BF-4605-8809-24C18D5A06F3}" srcOrd="3" destOrd="0" parTransId="{DCD0B534-155A-4E2D-9269-76FAF49CAF70}" sibTransId="{49FDB98B-35B7-4A08-B190-AC9B4EA21B56}"/>
    <dgm:cxn modelId="{1EA794B5-A182-4820-B644-C61F95202714}" srcId="{B3AD6C9D-7FC0-4608-9DA1-28C9384B5F4B}" destId="{4F7FD9C3-AF14-4828-8474-C04155BF9462}" srcOrd="2" destOrd="0" parTransId="{350FEC71-CF69-41EE-AFA4-B6ECA6216551}" sibTransId="{54B89B6A-FD83-47F2-ADFC-A1094F386F66}"/>
    <dgm:cxn modelId="{1164C0E6-D33D-46D9-A974-7C6FA720A951}" type="presOf" srcId="{F12F7BA6-E0BF-4605-8809-24C18D5A06F3}" destId="{90849DEA-1C04-4895-9D30-A64A6D2405D5}" srcOrd="0" destOrd="0" presId="urn:microsoft.com/office/officeart/2018/2/layout/IconVerticalSolidList"/>
    <dgm:cxn modelId="{46661820-104B-4E6D-B2DD-2D54019EDFF5}" type="presParOf" srcId="{BC078880-CF36-43C5-A02C-B9D8750FF2FD}" destId="{14C977BF-9929-4F65-9A5F-892A143B4129}" srcOrd="0" destOrd="0" presId="urn:microsoft.com/office/officeart/2018/2/layout/IconVerticalSolidList"/>
    <dgm:cxn modelId="{715CFA81-AE70-4BF4-9B00-E4522571A959}" type="presParOf" srcId="{14C977BF-9929-4F65-9A5F-892A143B4129}" destId="{C8341EF9-C3C1-4B78-9AC4-F8CF977CD9F1}" srcOrd="0" destOrd="0" presId="urn:microsoft.com/office/officeart/2018/2/layout/IconVerticalSolidList"/>
    <dgm:cxn modelId="{7E60340F-C5BB-41A4-A1B1-5EB6A0A99D35}" type="presParOf" srcId="{14C977BF-9929-4F65-9A5F-892A143B4129}" destId="{CEAA989E-6A02-469F-850C-205C9A17677A}" srcOrd="1" destOrd="0" presId="urn:microsoft.com/office/officeart/2018/2/layout/IconVerticalSolidList"/>
    <dgm:cxn modelId="{4FC1F67A-E3A9-47B8-B04A-309A6DF980F0}" type="presParOf" srcId="{14C977BF-9929-4F65-9A5F-892A143B4129}" destId="{31632785-19E7-4F03-9B2C-6EB3F87AA4E3}" srcOrd="2" destOrd="0" presId="urn:microsoft.com/office/officeart/2018/2/layout/IconVerticalSolidList"/>
    <dgm:cxn modelId="{6D8263E7-365F-4BFF-B145-67AFB955EC28}" type="presParOf" srcId="{14C977BF-9929-4F65-9A5F-892A143B4129}" destId="{046CB6A7-994F-44B1-9CDE-6AD5E0F38EB2}" srcOrd="3" destOrd="0" presId="urn:microsoft.com/office/officeart/2018/2/layout/IconVerticalSolidList"/>
    <dgm:cxn modelId="{1419C5D6-5021-439D-B9BC-3162D956DFE7}" type="presParOf" srcId="{BC078880-CF36-43C5-A02C-B9D8750FF2FD}" destId="{42BCFC3F-5B05-4034-A0E2-F5A387FC4805}" srcOrd="1" destOrd="0" presId="urn:microsoft.com/office/officeart/2018/2/layout/IconVerticalSolidList"/>
    <dgm:cxn modelId="{E76C151F-2180-481B-80D3-B5744EBDED67}" type="presParOf" srcId="{BC078880-CF36-43C5-A02C-B9D8750FF2FD}" destId="{F6824A31-1390-4A34-BFA1-6566F13B52B1}" srcOrd="2" destOrd="0" presId="urn:microsoft.com/office/officeart/2018/2/layout/IconVerticalSolidList"/>
    <dgm:cxn modelId="{AFF6E7D8-BEE6-4663-9E69-1A84CE745115}" type="presParOf" srcId="{F6824A31-1390-4A34-BFA1-6566F13B52B1}" destId="{D32DA175-7F95-414D-AF6C-DD5C84E5BFB9}" srcOrd="0" destOrd="0" presId="urn:microsoft.com/office/officeart/2018/2/layout/IconVerticalSolidList"/>
    <dgm:cxn modelId="{079F9C3C-2C6B-4732-8ECD-E36E8F5876B5}" type="presParOf" srcId="{F6824A31-1390-4A34-BFA1-6566F13B52B1}" destId="{9FBB9087-8F8B-487C-B467-D8D38C4ED55F}" srcOrd="1" destOrd="0" presId="urn:microsoft.com/office/officeart/2018/2/layout/IconVerticalSolidList"/>
    <dgm:cxn modelId="{397C3309-6211-4D07-BFF0-2CF5D6B48911}" type="presParOf" srcId="{F6824A31-1390-4A34-BFA1-6566F13B52B1}" destId="{05EDF9B8-779A-4A8E-9F4E-C7CDB8920589}" srcOrd="2" destOrd="0" presId="urn:microsoft.com/office/officeart/2018/2/layout/IconVerticalSolidList"/>
    <dgm:cxn modelId="{6353A087-1750-4286-B9B8-5BBD71534BB4}" type="presParOf" srcId="{F6824A31-1390-4A34-BFA1-6566F13B52B1}" destId="{E640B5CB-7C7C-4129-92D5-97A7269353C2}" srcOrd="3" destOrd="0" presId="urn:microsoft.com/office/officeart/2018/2/layout/IconVerticalSolidList"/>
    <dgm:cxn modelId="{2DFEC43B-23E4-450A-8277-9085D65C47B0}" type="presParOf" srcId="{BC078880-CF36-43C5-A02C-B9D8750FF2FD}" destId="{D0DAC53E-A9E4-4601-BCEE-713D3E87D061}" srcOrd="3" destOrd="0" presId="urn:microsoft.com/office/officeart/2018/2/layout/IconVerticalSolidList"/>
    <dgm:cxn modelId="{B919ECDD-342E-4E7B-A18F-206882A6DC5F}" type="presParOf" srcId="{BC078880-CF36-43C5-A02C-B9D8750FF2FD}" destId="{BECE656A-233D-4AF9-9E84-E711703E4469}" srcOrd="4" destOrd="0" presId="urn:microsoft.com/office/officeart/2018/2/layout/IconVerticalSolidList"/>
    <dgm:cxn modelId="{8F42E6A3-EB13-486C-AB55-B1136BD5FBC7}" type="presParOf" srcId="{BECE656A-233D-4AF9-9E84-E711703E4469}" destId="{4DC44B8E-978E-42D6-A0FD-B96467A3BC2A}" srcOrd="0" destOrd="0" presId="urn:microsoft.com/office/officeart/2018/2/layout/IconVerticalSolidList"/>
    <dgm:cxn modelId="{D931152C-EF08-4388-A53E-97D46129272E}" type="presParOf" srcId="{BECE656A-233D-4AF9-9E84-E711703E4469}" destId="{FDB8F629-FF08-4A10-8129-A94635974884}" srcOrd="1" destOrd="0" presId="urn:microsoft.com/office/officeart/2018/2/layout/IconVerticalSolidList"/>
    <dgm:cxn modelId="{3B865E76-014F-4F01-95EE-894F4B50255C}" type="presParOf" srcId="{BECE656A-233D-4AF9-9E84-E711703E4469}" destId="{F74D0A34-BA1D-402B-B08A-A11123500242}" srcOrd="2" destOrd="0" presId="urn:microsoft.com/office/officeart/2018/2/layout/IconVerticalSolidList"/>
    <dgm:cxn modelId="{AF4AC48C-AA63-4341-AF81-DC10F21A169D}" type="presParOf" srcId="{BECE656A-233D-4AF9-9E84-E711703E4469}" destId="{E85F5442-B80F-4B7E-A90F-184374EE6A20}" srcOrd="3" destOrd="0" presId="urn:microsoft.com/office/officeart/2018/2/layout/IconVerticalSolidList"/>
    <dgm:cxn modelId="{8C78823C-BF33-44A7-92A4-7ADC3E91FAD2}" type="presParOf" srcId="{BC078880-CF36-43C5-A02C-B9D8750FF2FD}" destId="{E1591BDA-25F1-4C1E-886B-F5F51AC8CFF1}" srcOrd="5" destOrd="0" presId="urn:microsoft.com/office/officeart/2018/2/layout/IconVerticalSolidList"/>
    <dgm:cxn modelId="{9CB8B3F7-9467-4C2D-B5DD-C8B07DEDD666}" type="presParOf" srcId="{BC078880-CF36-43C5-A02C-B9D8750FF2FD}" destId="{6E4B04A4-B9DD-4F43-8A3B-B9D69A657CC2}" srcOrd="6" destOrd="0" presId="urn:microsoft.com/office/officeart/2018/2/layout/IconVerticalSolidList"/>
    <dgm:cxn modelId="{B5D7FA69-A1AD-4B8C-936A-11F30CED59F0}" type="presParOf" srcId="{6E4B04A4-B9DD-4F43-8A3B-B9D69A657CC2}" destId="{4859B87D-08D8-4A7F-B6E6-109E863F230A}" srcOrd="0" destOrd="0" presId="urn:microsoft.com/office/officeart/2018/2/layout/IconVerticalSolidList"/>
    <dgm:cxn modelId="{19C513A8-DC9F-4257-A1A0-D58E7ACCA176}" type="presParOf" srcId="{6E4B04A4-B9DD-4F43-8A3B-B9D69A657CC2}" destId="{7BCECD29-014B-4C76-855F-56D406B7F0D6}" srcOrd="1" destOrd="0" presId="urn:microsoft.com/office/officeart/2018/2/layout/IconVerticalSolidList"/>
    <dgm:cxn modelId="{AB91FAFE-28D7-4B60-A1C9-CFA3A519B173}" type="presParOf" srcId="{6E4B04A4-B9DD-4F43-8A3B-B9D69A657CC2}" destId="{824AEA36-D0E1-4C26-8388-13CE82A253C0}" srcOrd="2" destOrd="0" presId="urn:microsoft.com/office/officeart/2018/2/layout/IconVerticalSolidList"/>
    <dgm:cxn modelId="{CA80EAA4-2B09-44E8-AE91-03FD4E58A77A}" type="presParOf" srcId="{6E4B04A4-B9DD-4F43-8A3B-B9D69A657CC2}" destId="{90849DEA-1C04-4895-9D30-A64A6D2405D5}" srcOrd="3" destOrd="0" presId="urn:microsoft.com/office/officeart/2018/2/layout/IconVerticalSolidList"/>
    <dgm:cxn modelId="{57A89E3D-C066-46EE-85A6-4B4E64092049}" type="presParOf" srcId="{BC078880-CF36-43C5-A02C-B9D8750FF2FD}" destId="{6AFA2A7B-96B1-4395-94E7-9D810ECDC815}" srcOrd="7" destOrd="0" presId="urn:microsoft.com/office/officeart/2018/2/layout/IconVerticalSolidList"/>
    <dgm:cxn modelId="{02C86938-8F05-4DC9-99A8-4F79AECC7767}" type="presParOf" srcId="{BC078880-CF36-43C5-A02C-B9D8750FF2FD}" destId="{D739935D-7786-4316-A7F4-5E3BA0338408}" srcOrd="8" destOrd="0" presId="urn:microsoft.com/office/officeart/2018/2/layout/IconVerticalSolidList"/>
    <dgm:cxn modelId="{B7F79A7E-88D3-46B8-9BAA-706D3500D1F5}" type="presParOf" srcId="{D739935D-7786-4316-A7F4-5E3BA0338408}" destId="{9CAC7E53-E026-4DE2-A672-F37A1A5EA11E}" srcOrd="0" destOrd="0" presId="urn:microsoft.com/office/officeart/2018/2/layout/IconVerticalSolidList"/>
    <dgm:cxn modelId="{F1C43882-77BD-435C-A128-9F389F63D04E}" type="presParOf" srcId="{D739935D-7786-4316-A7F4-5E3BA0338408}" destId="{8499C3AA-77FB-4938-8273-9FEAE3C132FC}" srcOrd="1" destOrd="0" presId="urn:microsoft.com/office/officeart/2018/2/layout/IconVerticalSolidList"/>
    <dgm:cxn modelId="{AEE1BFFA-2B5E-4DD1-94D3-ECA90E987AE5}" type="presParOf" srcId="{D739935D-7786-4316-A7F4-5E3BA0338408}" destId="{52972AD4-409B-4079-AB39-AFC175FF9AE2}" srcOrd="2" destOrd="0" presId="urn:microsoft.com/office/officeart/2018/2/layout/IconVerticalSolidList"/>
    <dgm:cxn modelId="{F659246D-A65E-4EDA-ABB4-0C4DB5BF5F63}" type="presParOf" srcId="{D739935D-7786-4316-A7F4-5E3BA0338408}" destId="{934E9368-50E2-4A86-9C19-2EF1A8E795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27DAC3-D397-4692-B182-94D7954448F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798A93-ABCE-422A-9032-8AC0AA92AE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Accepts legal text</a:t>
          </a:r>
        </a:p>
      </dgm:t>
    </dgm:pt>
    <dgm:pt modelId="{0F66843E-5331-4A4F-818A-9F0D38DC4546}" type="parTrans" cxnId="{8098958E-F335-4739-9701-631A442332E7}">
      <dgm:prSet/>
      <dgm:spPr/>
      <dgm:t>
        <a:bodyPr/>
        <a:lstStyle/>
        <a:p>
          <a:endParaRPr lang="en-US"/>
        </a:p>
      </dgm:t>
    </dgm:pt>
    <dgm:pt modelId="{4AC4CAB3-1A14-4CCC-84E5-790BD0083407}" type="sibTrans" cxnId="{8098958E-F335-4739-9701-631A442332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16EFA8-5C2D-4F4F-BC87-B2E40B85C6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 definitions from the text</a:t>
          </a:r>
        </a:p>
      </dgm:t>
    </dgm:pt>
    <dgm:pt modelId="{2D1537AD-0849-4A6A-A642-9D7C1065EE17}" type="parTrans" cxnId="{3AA5EAB9-6BAC-44D5-AE7D-82B9F8A27B80}">
      <dgm:prSet/>
      <dgm:spPr/>
      <dgm:t>
        <a:bodyPr/>
        <a:lstStyle/>
        <a:p>
          <a:endParaRPr lang="en-US"/>
        </a:p>
      </dgm:t>
    </dgm:pt>
    <dgm:pt modelId="{D1D36C89-4D81-4099-B562-932B9BE2C651}" type="sibTrans" cxnId="{3AA5EAB9-6BAC-44D5-AE7D-82B9F8A27B8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C2E867-168D-4AEA-BB68-1E5B6F1825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 the text with Legal-BERT</a:t>
          </a:r>
        </a:p>
      </dgm:t>
    </dgm:pt>
    <dgm:pt modelId="{7C4D9006-E941-403B-8902-696AE19C2D2D}" type="parTrans" cxnId="{3D8EDD7F-51A5-4B17-8161-C3FB248FB7C6}">
      <dgm:prSet/>
      <dgm:spPr/>
      <dgm:t>
        <a:bodyPr/>
        <a:lstStyle/>
        <a:p>
          <a:endParaRPr lang="en-US"/>
        </a:p>
      </dgm:t>
    </dgm:pt>
    <dgm:pt modelId="{8D1A7A1A-140D-4847-BC45-3985D41E2EFB}" type="sibTrans" cxnId="{3D8EDD7F-51A5-4B17-8161-C3FB248FB7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98C745-C85A-430A-9A69-BD7CD3705F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Generate a summary</a:t>
          </a:r>
        </a:p>
      </dgm:t>
    </dgm:pt>
    <dgm:pt modelId="{1580FCE6-1826-4ACD-874B-637D4CCD36F1}" type="parTrans" cxnId="{0DB95046-102F-4A36-BE41-F40967F8608F}">
      <dgm:prSet/>
      <dgm:spPr/>
      <dgm:t>
        <a:bodyPr/>
        <a:lstStyle/>
        <a:p>
          <a:endParaRPr lang="en-US"/>
        </a:p>
      </dgm:t>
    </dgm:pt>
    <dgm:pt modelId="{8302FEFF-F680-42B4-AEC9-462149DF56C7}" type="sibTrans" cxnId="{0DB95046-102F-4A36-BE41-F40967F8608F}">
      <dgm:prSet/>
      <dgm:spPr/>
      <dgm:t>
        <a:bodyPr/>
        <a:lstStyle/>
        <a:p>
          <a:endParaRPr lang="en-US"/>
        </a:p>
      </dgm:t>
    </dgm:pt>
    <dgm:pt modelId="{F1938440-1D81-4202-B8FA-09CD9BF0A45C}" type="pres">
      <dgm:prSet presAssocID="{5727DAC3-D397-4692-B182-94D7954448F0}" presName="root" presStyleCnt="0">
        <dgm:presLayoutVars>
          <dgm:dir/>
          <dgm:resizeHandles val="exact"/>
        </dgm:presLayoutVars>
      </dgm:prSet>
      <dgm:spPr/>
    </dgm:pt>
    <dgm:pt modelId="{1BF322C0-D8A8-44C4-8E44-94F8E43960E7}" type="pres">
      <dgm:prSet presAssocID="{5727DAC3-D397-4692-B182-94D7954448F0}" presName="container" presStyleCnt="0">
        <dgm:presLayoutVars>
          <dgm:dir/>
          <dgm:resizeHandles val="exact"/>
        </dgm:presLayoutVars>
      </dgm:prSet>
      <dgm:spPr/>
    </dgm:pt>
    <dgm:pt modelId="{C648BC1D-072F-4648-8DA6-A521464DDD13}" type="pres">
      <dgm:prSet presAssocID="{40798A93-ABCE-422A-9032-8AC0AA92AE84}" presName="compNode" presStyleCnt="0"/>
      <dgm:spPr/>
    </dgm:pt>
    <dgm:pt modelId="{15B35D3A-7735-4472-96C9-3BF6C180F55F}" type="pres">
      <dgm:prSet presAssocID="{40798A93-ABCE-422A-9032-8AC0AA92AE84}" presName="iconBgRect" presStyleLbl="bgShp" presStyleIdx="0" presStyleCnt="4"/>
      <dgm:spPr/>
    </dgm:pt>
    <dgm:pt modelId="{64D18F97-CDAE-420A-A250-B004B3A86702}" type="pres">
      <dgm:prSet presAssocID="{40798A93-ABCE-422A-9032-8AC0AA92AE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2C3F2D17-FE62-4952-808C-23FECFA32D79}" type="pres">
      <dgm:prSet presAssocID="{40798A93-ABCE-422A-9032-8AC0AA92AE84}" presName="spaceRect" presStyleCnt="0"/>
      <dgm:spPr/>
    </dgm:pt>
    <dgm:pt modelId="{622C0ECD-6EF6-45D9-BE1D-294A7788F579}" type="pres">
      <dgm:prSet presAssocID="{40798A93-ABCE-422A-9032-8AC0AA92AE84}" presName="textRect" presStyleLbl="revTx" presStyleIdx="0" presStyleCnt="4">
        <dgm:presLayoutVars>
          <dgm:chMax val="1"/>
          <dgm:chPref val="1"/>
        </dgm:presLayoutVars>
      </dgm:prSet>
      <dgm:spPr/>
    </dgm:pt>
    <dgm:pt modelId="{1716717D-0945-4DB2-927B-116BA04FD431}" type="pres">
      <dgm:prSet presAssocID="{4AC4CAB3-1A14-4CCC-84E5-790BD0083407}" presName="sibTrans" presStyleLbl="sibTrans2D1" presStyleIdx="0" presStyleCnt="0"/>
      <dgm:spPr/>
    </dgm:pt>
    <dgm:pt modelId="{E000D65C-0E07-4938-A5BC-61FA68747E7A}" type="pres">
      <dgm:prSet presAssocID="{3416EFA8-5C2D-4F4F-BC87-B2E40B85C60E}" presName="compNode" presStyleCnt="0"/>
      <dgm:spPr/>
    </dgm:pt>
    <dgm:pt modelId="{E567450C-5B0F-43C4-8E04-35C751DC3B60}" type="pres">
      <dgm:prSet presAssocID="{3416EFA8-5C2D-4F4F-BC87-B2E40B85C60E}" presName="iconBgRect" presStyleLbl="bgShp" presStyleIdx="1" presStyleCnt="4"/>
      <dgm:spPr/>
    </dgm:pt>
    <dgm:pt modelId="{B7D0DC94-E9EB-4B4A-9F95-BA2B5B33A7FA}" type="pres">
      <dgm:prSet presAssocID="{3416EFA8-5C2D-4F4F-BC87-B2E40B85C60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39ED535-5DC1-4FA0-9D09-DBA13A747B9D}" type="pres">
      <dgm:prSet presAssocID="{3416EFA8-5C2D-4F4F-BC87-B2E40B85C60E}" presName="spaceRect" presStyleCnt="0"/>
      <dgm:spPr/>
    </dgm:pt>
    <dgm:pt modelId="{68F80CDE-B8C4-420D-8D77-51CF17EC1984}" type="pres">
      <dgm:prSet presAssocID="{3416EFA8-5C2D-4F4F-BC87-B2E40B85C60E}" presName="textRect" presStyleLbl="revTx" presStyleIdx="1" presStyleCnt="4">
        <dgm:presLayoutVars>
          <dgm:chMax val="1"/>
          <dgm:chPref val="1"/>
        </dgm:presLayoutVars>
      </dgm:prSet>
      <dgm:spPr/>
    </dgm:pt>
    <dgm:pt modelId="{3D4CEDF5-A295-4EE3-8BBA-ED2ADFD9C5A7}" type="pres">
      <dgm:prSet presAssocID="{D1D36C89-4D81-4099-B562-932B9BE2C651}" presName="sibTrans" presStyleLbl="sibTrans2D1" presStyleIdx="0" presStyleCnt="0"/>
      <dgm:spPr/>
    </dgm:pt>
    <dgm:pt modelId="{8BBC996F-A91C-48F0-A054-34805E3DF09F}" type="pres">
      <dgm:prSet presAssocID="{E5C2E867-168D-4AEA-BB68-1E5B6F182539}" presName="compNode" presStyleCnt="0"/>
      <dgm:spPr/>
    </dgm:pt>
    <dgm:pt modelId="{297552AF-3601-4C50-9368-AC41FC37ADFA}" type="pres">
      <dgm:prSet presAssocID="{E5C2E867-168D-4AEA-BB68-1E5B6F182539}" presName="iconBgRect" presStyleLbl="bgShp" presStyleIdx="2" presStyleCnt="4"/>
      <dgm:spPr/>
    </dgm:pt>
    <dgm:pt modelId="{A2E4C412-25D8-4751-94F6-516B4FAAE461}" type="pres">
      <dgm:prSet presAssocID="{E5C2E867-168D-4AEA-BB68-1E5B6F18253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C5CC2DFF-912A-45DF-AF1D-74C34C14F69A}" type="pres">
      <dgm:prSet presAssocID="{E5C2E867-168D-4AEA-BB68-1E5B6F182539}" presName="spaceRect" presStyleCnt="0"/>
      <dgm:spPr/>
    </dgm:pt>
    <dgm:pt modelId="{654397D6-FAD5-482E-B611-7D706C06BFA3}" type="pres">
      <dgm:prSet presAssocID="{E5C2E867-168D-4AEA-BB68-1E5B6F182539}" presName="textRect" presStyleLbl="revTx" presStyleIdx="2" presStyleCnt="4">
        <dgm:presLayoutVars>
          <dgm:chMax val="1"/>
          <dgm:chPref val="1"/>
        </dgm:presLayoutVars>
      </dgm:prSet>
      <dgm:spPr/>
    </dgm:pt>
    <dgm:pt modelId="{577EACBE-94AA-4CA1-96D9-B110AB0D5939}" type="pres">
      <dgm:prSet presAssocID="{8D1A7A1A-140D-4847-BC45-3985D41E2EFB}" presName="sibTrans" presStyleLbl="sibTrans2D1" presStyleIdx="0" presStyleCnt="0"/>
      <dgm:spPr/>
    </dgm:pt>
    <dgm:pt modelId="{23226BAC-8EB7-4EA0-A2BA-508D5A55E164}" type="pres">
      <dgm:prSet presAssocID="{7998C745-C85A-430A-9A69-BD7CD3705FB8}" presName="compNode" presStyleCnt="0"/>
      <dgm:spPr/>
    </dgm:pt>
    <dgm:pt modelId="{A1C624FE-07A5-4F0F-B719-33A5363B1845}" type="pres">
      <dgm:prSet presAssocID="{7998C745-C85A-430A-9A69-BD7CD3705FB8}" presName="iconBgRect" presStyleLbl="bgShp" presStyleIdx="3" presStyleCnt="4"/>
      <dgm:spPr/>
    </dgm:pt>
    <dgm:pt modelId="{7626E474-CFD3-4584-BC0A-9304979D3E8A}" type="pres">
      <dgm:prSet presAssocID="{7998C745-C85A-430A-9A69-BD7CD3705F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A0928EB-8674-47D9-BF51-8726F67CC1C8}" type="pres">
      <dgm:prSet presAssocID="{7998C745-C85A-430A-9A69-BD7CD3705FB8}" presName="spaceRect" presStyleCnt="0"/>
      <dgm:spPr/>
    </dgm:pt>
    <dgm:pt modelId="{897F8F71-88B7-41E5-A620-FB072BFA8C64}" type="pres">
      <dgm:prSet presAssocID="{7998C745-C85A-430A-9A69-BD7CD3705FB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8831610-A95E-44FC-91CC-92C2781B6048}" type="presOf" srcId="{5727DAC3-D397-4692-B182-94D7954448F0}" destId="{F1938440-1D81-4202-B8FA-09CD9BF0A45C}" srcOrd="0" destOrd="0" presId="urn:microsoft.com/office/officeart/2018/2/layout/IconCircleList"/>
    <dgm:cxn modelId="{7E8C9B21-CACD-464F-A9FA-46547CF7DE80}" type="presOf" srcId="{4AC4CAB3-1A14-4CCC-84E5-790BD0083407}" destId="{1716717D-0945-4DB2-927B-116BA04FD431}" srcOrd="0" destOrd="0" presId="urn:microsoft.com/office/officeart/2018/2/layout/IconCircleList"/>
    <dgm:cxn modelId="{7141E22E-A8D6-491F-9B60-48DBEDF2876B}" type="presOf" srcId="{3416EFA8-5C2D-4F4F-BC87-B2E40B85C60E}" destId="{68F80CDE-B8C4-420D-8D77-51CF17EC1984}" srcOrd="0" destOrd="0" presId="urn:microsoft.com/office/officeart/2018/2/layout/IconCircleList"/>
    <dgm:cxn modelId="{03E47134-DE32-40F1-9089-88FF86FF6373}" type="presOf" srcId="{E5C2E867-168D-4AEA-BB68-1E5B6F182539}" destId="{654397D6-FAD5-482E-B611-7D706C06BFA3}" srcOrd="0" destOrd="0" presId="urn:microsoft.com/office/officeart/2018/2/layout/IconCircleList"/>
    <dgm:cxn modelId="{F14BF839-8F24-4442-87FC-7440672395F8}" type="presOf" srcId="{8D1A7A1A-140D-4847-BC45-3985D41E2EFB}" destId="{577EACBE-94AA-4CA1-96D9-B110AB0D5939}" srcOrd="0" destOrd="0" presId="urn:microsoft.com/office/officeart/2018/2/layout/IconCircleList"/>
    <dgm:cxn modelId="{0DB95046-102F-4A36-BE41-F40967F8608F}" srcId="{5727DAC3-D397-4692-B182-94D7954448F0}" destId="{7998C745-C85A-430A-9A69-BD7CD3705FB8}" srcOrd="3" destOrd="0" parTransId="{1580FCE6-1826-4ACD-874B-637D4CCD36F1}" sibTransId="{8302FEFF-F680-42B4-AEC9-462149DF56C7}"/>
    <dgm:cxn modelId="{3D8EDD7F-51A5-4B17-8161-C3FB248FB7C6}" srcId="{5727DAC3-D397-4692-B182-94D7954448F0}" destId="{E5C2E867-168D-4AEA-BB68-1E5B6F182539}" srcOrd="2" destOrd="0" parTransId="{7C4D9006-E941-403B-8902-696AE19C2D2D}" sibTransId="{8D1A7A1A-140D-4847-BC45-3985D41E2EFB}"/>
    <dgm:cxn modelId="{8098958E-F335-4739-9701-631A442332E7}" srcId="{5727DAC3-D397-4692-B182-94D7954448F0}" destId="{40798A93-ABCE-422A-9032-8AC0AA92AE84}" srcOrd="0" destOrd="0" parTransId="{0F66843E-5331-4A4F-818A-9F0D38DC4546}" sibTransId="{4AC4CAB3-1A14-4CCC-84E5-790BD0083407}"/>
    <dgm:cxn modelId="{3AA5EAB9-6BAC-44D5-AE7D-82B9F8A27B80}" srcId="{5727DAC3-D397-4692-B182-94D7954448F0}" destId="{3416EFA8-5C2D-4F4F-BC87-B2E40B85C60E}" srcOrd="1" destOrd="0" parTransId="{2D1537AD-0849-4A6A-A642-9D7C1065EE17}" sibTransId="{D1D36C89-4D81-4099-B562-932B9BE2C651}"/>
    <dgm:cxn modelId="{CA0D5CD2-636E-4174-8EFD-9CA49EBD8B92}" type="presOf" srcId="{7998C745-C85A-430A-9A69-BD7CD3705FB8}" destId="{897F8F71-88B7-41E5-A620-FB072BFA8C64}" srcOrd="0" destOrd="0" presId="urn:microsoft.com/office/officeart/2018/2/layout/IconCircleList"/>
    <dgm:cxn modelId="{DF821BEB-E41B-4A76-898F-B3FD9ED9B9E3}" type="presOf" srcId="{40798A93-ABCE-422A-9032-8AC0AA92AE84}" destId="{622C0ECD-6EF6-45D9-BE1D-294A7788F579}" srcOrd="0" destOrd="0" presId="urn:microsoft.com/office/officeart/2018/2/layout/IconCircleList"/>
    <dgm:cxn modelId="{4B74D7FB-09A0-46AF-B285-F60F98DA9AAE}" type="presOf" srcId="{D1D36C89-4D81-4099-B562-932B9BE2C651}" destId="{3D4CEDF5-A295-4EE3-8BBA-ED2ADFD9C5A7}" srcOrd="0" destOrd="0" presId="urn:microsoft.com/office/officeart/2018/2/layout/IconCircleList"/>
    <dgm:cxn modelId="{39BABFBB-863F-4984-BFDD-1C5B769B88DD}" type="presParOf" srcId="{F1938440-1D81-4202-B8FA-09CD9BF0A45C}" destId="{1BF322C0-D8A8-44C4-8E44-94F8E43960E7}" srcOrd="0" destOrd="0" presId="urn:microsoft.com/office/officeart/2018/2/layout/IconCircleList"/>
    <dgm:cxn modelId="{45882A71-A147-4834-AA89-E82F488EABF0}" type="presParOf" srcId="{1BF322C0-D8A8-44C4-8E44-94F8E43960E7}" destId="{C648BC1D-072F-4648-8DA6-A521464DDD13}" srcOrd="0" destOrd="0" presId="urn:microsoft.com/office/officeart/2018/2/layout/IconCircleList"/>
    <dgm:cxn modelId="{8669A4C8-DF20-41FA-A4B5-B6367F715432}" type="presParOf" srcId="{C648BC1D-072F-4648-8DA6-A521464DDD13}" destId="{15B35D3A-7735-4472-96C9-3BF6C180F55F}" srcOrd="0" destOrd="0" presId="urn:microsoft.com/office/officeart/2018/2/layout/IconCircleList"/>
    <dgm:cxn modelId="{CBE9ECED-8560-40FD-B866-019A4B0EB505}" type="presParOf" srcId="{C648BC1D-072F-4648-8DA6-A521464DDD13}" destId="{64D18F97-CDAE-420A-A250-B004B3A86702}" srcOrd="1" destOrd="0" presId="urn:microsoft.com/office/officeart/2018/2/layout/IconCircleList"/>
    <dgm:cxn modelId="{A5F74C1D-875D-496E-B65F-1ABB3A7476B5}" type="presParOf" srcId="{C648BC1D-072F-4648-8DA6-A521464DDD13}" destId="{2C3F2D17-FE62-4952-808C-23FECFA32D79}" srcOrd="2" destOrd="0" presId="urn:microsoft.com/office/officeart/2018/2/layout/IconCircleList"/>
    <dgm:cxn modelId="{ED5B0A95-3298-4401-9D0E-71B0FB6AE79B}" type="presParOf" srcId="{C648BC1D-072F-4648-8DA6-A521464DDD13}" destId="{622C0ECD-6EF6-45D9-BE1D-294A7788F579}" srcOrd="3" destOrd="0" presId="urn:microsoft.com/office/officeart/2018/2/layout/IconCircleList"/>
    <dgm:cxn modelId="{F7316E3E-0402-4190-B170-1CFB9C6121EF}" type="presParOf" srcId="{1BF322C0-D8A8-44C4-8E44-94F8E43960E7}" destId="{1716717D-0945-4DB2-927B-116BA04FD431}" srcOrd="1" destOrd="0" presId="urn:microsoft.com/office/officeart/2018/2/layout/IconCircleList"/>
    <dgm:cxn modelId="{4855D57A-A2D7-436F-8500-3BA3838892A6}" type="presParOf" srcId="{1BF322C0-D8A8-44C4-8E44-94F8E43960E7}" destId="{E000D65C-0E07-4938-A5BC-61FA68747E7A}" srcOrd="2" destOrd="0" presId="urn:microsoft.com/office/officeart/2018/2/layout/IconCircleList"/>
    <dgm:cxn modelId="{2B8572F4-C9EB-4D0F-AAC9-C8374DF8D88E}" type="presParOf" srcId="{E000D65C-0E07-4938-A5BC-61FA68747E7A}" destId="{E567450C-5B0F-43C4-8E04-35C751DC3B60}" srcOrd="0" destOrd="0" presId="urn:microsoft.com/office/officeart/2018/2/layout/IconCircleList"/>
    <dgm:cxn modelId="{2DFC2C79-9DA4-490F-925F-0B77EA8DEF54}" type="presParOf" srcId="{E000D65C-0E07-4938-A5BC-61FA68747E7A}" destId="{B7D0DC94-E9EB-4B4A-9F95-BA2B5B33A7FA}" srcOrd="1" destOrd="0" presId="urn:microsoft.com/office/officeart/2018/2/layout/IconCircleList"/>
    <dgm:cxn modelId="{D5BD3C66-905D-4608-A68A-A222EC298C91}" type="presParOf" srcId="{E000D65C-0E07-4938-A5BC-61FA68747E7A}" destId="{E39ED535-5DC1-4FA0-9D09-DBA13A747B9D}" srcOrd="2" destOrd="0" presId="urn:microsoft.com/office/officeart/2018/2/layout/IconCircleList"/>
    <dgm:cxn modelId="{16F4E4D1-FB83-4069-97C8-69D2C5571CB8}" type="presParOf" srcId="{E000D65C-0E07-4938-A5BC-61FA68747E7A}" destId="{68F80CDE-B8C4-420D-8D77-51CF17EC1984}" srcOrd="3" destOrd="0" presId="urn:microsoft.com/office/officeart/2018/2/layout/IconCircleList"/>
    <dgm:cxn modelId="{D8A92844-43F2-4DF2-A3B5-CE3CC6B359C3}" type="presParOf" srcId="{1BF322C0-D8A8-44C4-8E44-94F8E43960E7}" destId="{3D4CEDF5-A295-4EE3-8BBA-ED2ADFD9C5A7}" srcOrd="3" destOrd="0" presId="urn:microsoft.com/office/officeart/2018/2/layout/IconCircleList"/>
    <dgm:cxn modelId="{C1468427-C16A-42D4-B3DD-143C7F6DAD54}" type="presParOf" srcId="{1BF322C0-D8A8-44C4-8E44-94F8E43960E7}" destId="{8BBC996F-A91C-48F0-A054-34805E3DF09F}" srcOrd="4" destOrd="0" presId="urn:microsoft.com/office/officeart/2018/2/layout/IconCircleList"/>
    <dgm:cxn modelId="{F6FD0565-E79D-4649-9A7F-8A467271EC7E}" type="presParOf" srcId="{8BBC996F-A91C-48F0-A054-34805E3DF09F}" destId="{297552AF-3601-4C50-9368-AC41FC37ADFA}" srcOrd="0" destOrd="0" presId="urn:microsoft.com/office/officeart/2018/2/layout/IconCircleList"/>
    <dgm:cxn modelId="{AA3A0711-005E-42B4-AD0F-CD6D565895F0}" type="presParOf" srcId="{8BBC996F-A91C-48F0-A054-34805E3DF09F}" destId="{A2E4C412-25D8-4751-94F6-516B4FAAE461}" srcOrd="1" destOrd="0" presId="urn:microsoft.com/office/officeart/2018/2/layout/IconCircleList"/>
    <dgm:cxn modelId="{13884258-2C28-45C3-B29B-9828A14524D3}" type="presParOf" srcId="{8BBC996F-A91C-48F0-A054-34805E3DF09F}" destId="{C5CC2DFF-912A-45DF-AF1D-74C34C14F69A}" srcOrd="2" destOrd="0" presId="urn:microsoft.com/office/officeart/2018/2/layout/IconCircleList"/>
    <dgm:cxn modelId="{B8DDF196-0DD8-4F5A-BAD4-C1A6F71E8A5B}" type="presParOf" srcId="{8BBC996F-A91C-48F0-A054-34805E3DF09F}" destId="{654397D6-FAD5-482E-B611-7D706C06BFA3}" srcOrd="3" destOrd="0" presId="urn:microsoft.com/office/officeart/2018/2/layout/IconCircleList"/>
    <dgm:cxn modelId="{27E7ACAA-91B7-4C2F-AE19-111EF1E46CD8}" type="presParOf" srcId="{1BF322C0-D8A8-44C4-8E44-94F8E43960E7}" destId="{577EACBE-94AA-4CA1-96D9-B110AB0D5939}" srcOrd="5" destOrd="0" presId="urn:microsoft.com/office/officeart/2018/2/layout/IconCircleList"/>
    <dgm:cxn modelId="{603EAE5C-F957-4CA2-B0EE-6FC22C4A1918}" type="presParOf" srcId="{1BF322C0-D8A8-44C4-8E44-94F8E43960E7}" destId="{23226BAC-8EB7-4EA0-A2BA-508D5A55E164}" srcOrd="6" destOrd="0" presId="urn:microsoft.com/office/officeart/2018/2/layout/IconCircleList"/>
    <dgm:cxn modelId="{B1A99091-8B45-4829-B05C-8ABCD3FC2C32}" type="presParOf" srcId="{23226BAC-8EB7-4EA0-A2BA-508D5A55E164}" destId="{A1C624FE-07A5-4F0F-B719-33A5363B1845}" srcOrd="0" destOrd="0" presId="urn:microsoft.com/office/officeart/2018/2/layout/IconCircleList"/>
    <dgm:cxn modelId="{690E2FB5-856D-4E95-BB55-41580A1EE1EE}" type="presParOf" srcId="{23226BAC-8EB7-4EA0-A2BA-508D5A55E164}" destId="{7626E474-CFD3-4584-BC0A-9304979D3E8A}" srcOrd="1" destOrd="0" presId="urn:microsoft.com/office/officeart/2018/2/layout/IconCircleList"/>
    <dgm:cxn modelId="{5CB4C386-59B9-43DF-BA4A-83907E5130F5}" type="presParOf" srcId="{23226BAC-8EB7-4EA0-A2BA-508D5A55E164}" destId="{5A0928EB-8674-47D9-BF51-8726F67CC1C8}" srcOrd="2" destOrd="0" presId="urn:microsoft.com/office/officeart/2018/2/layout/IconCircleList"/>
    <dgm:cxn modelId="{8A24612A-5219-40E7-B6BC-DC40CEAEA89D}" type="presParOf" srcId="{23226BAC-8EB7-4EA0-A2BA-508D5A55E164}" destId="{897F8F71-88B7-41E5-A620-FB072BFA8C6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76996C-49E9-427A-A766-EBDB958A2EE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2B2483-CA45-4353-B491-E64A408FA1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Accepts Legal BERT Summary </a:t>
          </a:r>
        </a:p>
      </dgm:t>
    </dgm:pt>
    <dgm:pt modelId="{A793A441-B45D-4924-A194-64C89DE39F43}" type="parTrans" cxnId="{7A423A86-9BC9-4EEF-A96D-78060B5752BB}">
      <dgm:prSet/>
      <dgm:spPr/>
      <dgm:t>
        <a:bodyPr/>
        <a:lstStyle/>
        <a:p>
          <a:endParaRPr lang="en-US"/>
        </a:p>
      </dgm:t>
    </dgm:pt>
    <dgm:pt modelId="{04BCE4EA-5E35-4C3E-8482-128020D5F553}" type="sibTrans" cxnId="{7A423A86-9BC9-4EEF-A96D-78060B5752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B5C72F-F3F7-4C4C-BEAC-F07AD15AC7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Tokenizes this input text (breaks down text into smaller pieces called tokens)</a:t>
          </a:r>
        </a:p>
      </dgm:t>
    </dgm:pt>
    <dgm:pt modelId="{142D3AE9-FE1A-48EA-B871-9AC6385A24CE}" type="parTrans" cxnId="{F58C2135-9758-42D4-BBB2-2C9F37F13AE5}">
      <dgm:prSet/>
      <dgm:spPr/>
      <dgm:t>
        <a:bodyPr/>
        <a:lstStyle/>
        <a:p>
          <a:endParaRPr lang="en-US"/>
        </a:p>
      </dgm:t>
    </dgm:pt>
    <dgm:pt modelId="{BC4F4EC3-CDB6-4B01-B4A6-0B76690D14B5}" type="sibTrans" cxnId="{F58C2135-9758-42D4-BBB2-2C9F37F13A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E99CCD-6D0C-4266-A058-55E29059FB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rephrase summary  in simpler terms that a non-expert could understand</a:t>
          </a:r>
        </a:p>
      </dgm:t>
    </dgm:pt>
    <dgm:pt modelId="{6FA708A0-4B75-4CDB-B7AA-61955213C2AE}" type="parTrans" cxnId="{17D57831-C015-4F12-9128-CE25E1E5601E}">
      <dgm:prSet/>
      <dgm:spPr/>
      <dgm:t>
        <a:bodyPr/>
        <a:lstStyle/>
        <a:p>
          <a:endParaRPr lang="en-US"/>
        </a:p>
      </dgm:t>
    </dgm:pt>
    <dgm:pt modelId="{DF6C42FC-85F7-48B7-BFEE-7FEAE90C9F16}" type="sibTrans" cxnId="{17D57831-C015-4F12-9128-CE25E1E560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A081E61-7684-4101-BDAB-927C267BEE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Generates a new summary </a:t>
          </a:r>
        </a:p>
      </dgm:t>
    </dgm:pt>
    <dgm:pt modelId="{02725123-23E5-47BC-849A-76E14C7DAFB6}" type="parTrans" cxnId="{5BBB278F-75CA-4599-AE35-615327FCA6B5}">
      <dgm:prSet/>
      <dgm:spPr/>
      <dgm:t>
        <a:bodyPr/>
        <a:lstStyle/>
        <a:p>
          <a:endParaRPr lang="en-US"/>
        </a:p>
      </dgm:t>
    </dgm:pt>
    <dgm:pt modelId="{B0E92DA5-9C52-4234-97A9-CB24A512D5C2}" type="sibTrans" cxnId="{5BBB278F-75CA-4599-AE35-615327FCA6B5}">
      <dgm:prSet/>
      <dgm:spPr/>
      <dgm:t>
        <a:bodyPr/>
        <a:lstStyle/>
        <a:p>
          <a:endParaRPr lang="en-US"/>
        </a:p>
      </dgm:t>
    </dgm:pt>
    <dgm:pt modelId="{ECFECDD9-B721-4F62-82DE-9F40A95FAC98}" type="pres">
      <dgm:prSet presAssocID="{9F76996C-49E9-427A-A766-EBDB958A2EE8}" presName="root" presStyleCnt="0">
        <dgm:presLayoutVars>
          <dgm:dir/>
          <dgm:resizeHandles val="exact"/>
        </dgm:presLayoutVars>
      </dgm:prSet>
      <dgm:spPr/>
    </dgm:pt>
    <dgm:pt modelId="{EE4C595F-BA50-481A-B4AD-7A8D5B1D4112}" type="pres">
      <dgm:prSet presAssocID="{802B2483-CA45-4353-B491-E64A408FA124}" presName="compNode" presStyleCnt="0"/>
      <dgm:spPr/>
    </dgm:pt>
    <dgm:pt modelId="{4F7EC566-0AC8-4F0C-96D9-FD34B0186129}" type="pres">
      <dgm:prSet presAssocID="{802B2483-CA45-4353-B491-E64A408FA124}" presName="iconBgRect" presStyleLbl="bgShp" presStyleIdx="0" presStyleCnt="4"/>
      <dgm:spPr/>
    </dgm:pt>
    <dgm:pt modelId="{C7F74703-4CCD-4F75-A5C0-5D6CC7646C6E}" type="pres">
      <dgm:prSet presAssocID="{802B2483-CA45-4353-B491-E64A408FA1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291D30C8-7073-4BBA-B577-73731ADAC9DD}" type="pres">
      <dgm:prSet presAssocID="{802B2483-CA45-4353-B491-E64A408FA124}" presName="spaceRect" presStyleCnt="0"/>
      <dgm:spPr/>
    </dgm:pt>
    <dgm:pt modelId="{F8795905-062D-4C65-80DF-95DBD135A8BD}" type="pres">
      <dgm:prSet presAssocID="{802B2483-CA45-4353-B491-E64A408FA124}" presName="textRect" presStyleLbl="revTx" presStyleIdx="0" presStyleCnt="4">
        <dgm:presLayoutVars>
          <dgm:chMax val="1"/>
          <dgm:chPref val="1"/>
        </dgm:presLayoutVars>
      </dgm:prSet>
      <dgm:spPr/>
    </dgm:pt>
    <dgm:pt modelId="{2CA0BF9E-DBC3-4DE5-9BF0-E3C14A9C9518}" type="pres">
      <dgm:prSet presAssocID="{04BCE4EA-5E35-4C3E-8482-128020D5F553}" presName="sibTrans" presStyleCnt="0"/>
      <dgm:spPr/>
    </dgm:pt>
    <dgm:pt modelId="{EB6A7DDD-7FA0-45EB-8428-43DF1C386B98}" type="pres">
      <dgm:prSet presAssocID="{99B5C72F-F3F7-4C4C-BEAC-F07AD15AC7A1}" presName="compNode" presStyleCnt="0"/>
      <dgm:spPr/>
    </dgm:pt>
    <dgm:pt modelId="{962654A2-244C-4CC8-BB8A-F7B7653C41D1}" type="pres">
      <dgm:prSet presAssocID="{99B5C72F-F3F7-4C4C-BEAC-F07AD15AC7A1}" presName="iconBgRect" presStyleLbl="bgShp" presStyleIdx="1" presStyleCnt="4"/>
      <dgm:spPr/>
    </dgm:pt>
    <dgm:pt modelId="{DD987EED-A856-44C9-BD69-9C37A4CD3AE5}" type="pres">
      <dgm:prSet presAssocID="{99B5C72F-F3F7-4C4C-BEAC-F07AD15AC7A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3DE84EFA-E670-4908-86D3-15598C81EE3D}" type="pres">
      <dgm:prSet presAssocID="{99B5C72F-F3F7-4C4C-BEAC-F07AD15AC7A1}" presName="spaceRect" presStyleCnt="0"/>
      <dgm:spPr/>
    </dgm:pt>
    <dgm:pt modelId="{32D9EDDD-589E-485D-8DC8-C81E96D09FF7}" type="pres">
      <dgm:prSet presAssocID="{99B5C72F-F3F7-4C4C-BEAC-F07AD15AC7A1}" presName="textRect" presStyleLbl="revTx" presStyleIdx="1" presStyleCnt="4">
        <dgm:presLayoutVars>
          <dgm:chMax val="1"/>
          <dgm:chPref val="1"/>
        </dgm:presLayoutVars>
      </dgm:prSet>
      <dgm:spPr/>
    </dgm:pt>
    <dgm:pt modelId="{729ACAB7-9E99-4F0A-9080-F04408BCE1F0}" type="pres">
      <dgm:prSet presAssocID="{BC4F4EC3-CDB6-4B01-B4A6-0B76690D14B5}" presName="sibTrans" presStyleCnt="0"/>
      <dgm:spPr/>
    </dgm:pt>
    <dgm:pt modelId="{001AD210-6723-46B2-B353-42CB6DEAC136}" type="pres">
      <dgm:prSet presAssocID="{8CE99CCD-6D0C-4266-A058-55E29059FBF2}" presName="compNode" presStyleCnt="0"/>
      <dgm:spPr/>
    </dgm:pt>
    <dgm:pt modelId="{8E41374C-24C9-4EC3-8DB6-45BE13B6D9DA}" type="pres">
      <dgm:prSet presAssocID="{8CE99CCD-6D0C-4266-A058-55E29059FBF2}" presName="iconBgRect" presStyleLbl="bgShp" presStyleIdx="2" presStyleCnt="4"/>
      <dgm:spPr/>
    </dgm:pt>
    <dgm:pt modelId="{66E1EDD0-7F3E-4BCF-AE2A-4C5E56E461AC}" type="pres">
      <dgm:prSet presAssocID="{8CE99CCD-6D0C-4266-A058-55E29059FB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8D6E5599-CCE8-460A-B9A5-941758BAD950}" type="pres">
      <dgm:prSet presAssocID="{8CE99CCD-6D0C-4266-A058-55E29059FBF2}" presName="spaceRect" presStyleCnt="0"/>
      <dgm:spPr/>
    </dgm:pt>
    <dgm:pt modelId="{0A2A6AA4-0AFC-4D3B-8A25-C337BDD07E9E}" type="pres">
      <dgm:prSet presAssocID="{8CE99CCD-6D0C-4266-A058-55E29059FBF2}" presName="textRect" presStyleLbl="revTx" presStyleIdx="2" presStyleCnt="4">
        <dgm:presLayoutVars>
          <dgm:chMax val="1"/>
          <dgm:chPref val="1"/>
        </dgm:presLayoutVars>
      </dgm:prSet>
      <dgm:spPr/>
    </dgm:pt>
    <dgm:pt modelId="{DE1A55D0-AD02-4306-9F42-7B675D4B0630}" type="pres">
      <dgm:prSet presAssocID="{DF6C42FC-85F7-48B7-BFEE-7FEAE90C9F16}" presName="sibTrans" presStyleCnt="0"/>
      <dgm:spPr/>
    </dgm:pt>
    <dgm:pt modelId="{6071DF6C-7CAC-45AC-B644-6A7914872539}" type="pres">
      <dgm:prSet presAssocID="{6A081E61-7684-4101-BDAB-927C267BEE0A}" presName="compNode" presStyleCnt="0"/>
      <dgm:spPr/>
    </dgm:pt>
    <dgm:pt modelId="{F93E07C3-3B90-438E-90B1-7AA3B9902B18}" type="pres">
      <dgm:prSet presAssocID="{6A081E61-7684-4101-BDAB-927C267BEE0A}" presName="iconBgRect" presStyleLbl="bgShp" presStyleIdx="3" presStyleCnt="4"/>
      <dgm:spPr/>
    </dgm:pt>
    <dgm:pt modelId="{0B69E385-68D4-4833-827C-CD723487A9D8}" type="pres">
      <dgm:prSet presAssocID="{6A081E61-7684-4101-BDAB-927C267BEE0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BFB782-8C13-4DDF-9C26-0BB22528D4BD}" type="pres">
      <dgm:prSet presAssocID="{6A081E61-7684-4101-BDAB-927C267BEE0A}" presName="spaceRect" presStyleCnt="0"/>
      <dgm:spPr/>
    </dgm:pt>
    <dgm:pt modelId="{28E6CB6D-A798-40E4-90AF-3A6038D51C30}" type="pres">
      <dgm:prSet presAssocID="{6A081E61-7684-4101-BDAB-927C267BEE0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BC11F22-8746-48C2-9982-AE36765B7816}" type="presOf" srcId="{8CE99CCD-6D0C-4266-A058-55E29059FBF2}" destId="{0A2A6AA4-0AFC-4D3B-8A25-C337BDD07E9E}" srcOrd="0" destOrd="0" presId="urn:microsoft.com/office/officeart/2018/5/layout/IconCircleLabelList"/>
    <dgm:cxn modelId="{17D57831-C015-4F12-9128-CE25E1E5601E}" srcId="{9F76996C-49E9-427A-A766-EBDB958A2EE8}" destId="{8CE99CCD-6D0C-4266-A058-55E29059FBF2}" srcOrd="2" destOrd="0" parTransId="{6FA708A0-4B75-4CDB-B7AA-61955213C2AE}" sibTransId="{DF6C42FC-85F7-48B7-BFEE-7FEAE90C9F16}"/>
    <dgm:cxn modelId="{F58C2135-9758-42D4-BBB2-2C9F37F13AE5}" srcId="{9F76996C-49E9-427A-A766-EBDB958A2EE8}" destId="{99B5C72F-F3F7-4C4C-BEAC-F07AD15AC7A1}" srcOrd="1" destOrd="0" parTransId="{142D3AE9-FE1A-48EA-B871-9AC6385A24CE}" sibTransId="{BC4F4EC3-CDB6-4B01-B4A6-0B76690D14B5}"/>
    <dgm:cxn modelId="{F95B5A70-A3A8-443C-84E1-61EC6792E938}" type="presOf" srcId="{6A081E61-7684-4101-BDAB-927C267BEE0A}" destId="{28E6CB6D-A798-40E4-90AF-3A6038D51C30}" srcOrd="0" destOrd="0" presId="urn:microsoft.com/office/officeart/2018/5/layout/IconCircleLabelList"/>
    <dgm:cxn modelId="{7A423A86-9BC9-4EEF-A96D-78060B5752BB}" srcId="{9F76996C-49E9-427A-A766-EBDB958A2EE8}" destId="{802B2483-CA45-4353-B491-E64A408FA124}" srcOrd="0" destOrd="0" parTransId="{A793A441-B45D-4924-A194-64C89DE39F43}" sibTransId="{04BCE4EA-5E35-4C3E-8482-128020D5F553}"/>
    <dgm:cxn modelId="{5BBB278F-75CA-4599-AE35-615327FCA6B5}" srcId="{9F76996C-49E9-427A-A766-EBDB958A2EE8}" destId="{6A081E61-7684-4101-BDAB-927C267BEE0A}" srcOrd="3" destOrd="0" parTransId="{02725123-23E5-47BC-849A-76E14C7DAFB6}" sibTransId="{B0E92DA5-9C52-4234-97A9-CB24A512D5C2}"/>
    <dgm:cxn modelId="{13687BB2-61B6-4118-A9E5-8EAB167CD07B}" type="presOf" srcId="{9F76996C-49E9-427A-A766-EBDB958A2EE8}" destId="{ECFECDD9-B721-4F62-82DE-9F40A95FAC98}" srcOrd="0" destOrd="0" presId="urn:microsoft.com/office/officeart/2018/5/layout/IconCircleLabelList"/>
    <dgm:cxn modelId="{C47890B5-41E3-4685-89D4-B2B0EF0B17BE}" type="presOf" srcId="{802B2483-CA45-4353-B491-E64A408FA124}" destId="{F8795905-062D-4C65-80DF-95DBD135A8BD}" srcOrd="0" destOrd="0" presId="urn:microsoft.com/office/officeart/2018/5/layout/IconCircleLabelList"/>
    <dgm:cxn modelId="{730106D0-98B9-4FF6-809D-8541A37826F1}" type="presOf" srcId="{99B5C72F-F3F7-4C4C-BEAC-F07AD15AC7A1}" destId="{32D9EDDD-589E-485D-8DC8-C81E96D09FF7}" srcOrd="0" destOrd="0" presId="urn:microsoft.com/office/officeart/2018/5/layout/IconCircleLabelList"/>
    <dgm:cxn modelId="{D8B6F9A0-CF56-4B42-8938-48AFB0F33BC9}" type="presParOf" srcId="{ECFECDD9-B721-4F62-82DE-9F40A95FAC98}" destId="{EE4C595F-BA50-481A-B4AD-7A8D5B1D4112}" srcOrd="0" destOrd="0" presId="urn:microsoft.com/office/officeart/2018/5/layout/IconCircleLabelList"/>
    <dgm:cxn modelId="{19E0241D-1C86-4DF3-A7A3-39AB04629566}" type="presParOf" srcId="{EE4C595F-BA50-481A-B4AD-7A8D5B1D4112}" destId="{4F7EC566-0AC8-4F0C-96D9-FD34B0186129}" srcOrd="0" destOrd="0" presId="urn:microsoft.com/office/officeart/2018/5/layout/IconCircleLabelList"/>
    <dgm:cxn modelId="{7B443EEF-894E-4074-9A26-710A10386E10}" type="presParOf" srcId="{EE4C595F-BA50-481A-B4AD-7A8D5B1D4112}" destId="{C7F74703-4CCD-4F75-A5C0-5D6CC7646C6E}" srcOrd="1" destOrd="0" presId="urn:microsoft.com/office/officeart/2018/5/layout/IconCircleLabelList"/>
    <dgm:cxn modelId="{EBC25E34-9E1D-4705-BF3F-C4ED94679E12}" type="presParOf" srcId="{EE4C595F-BA50-481A-B4AD-7A8D5B1D4112}" destId="{291D30C8-7073-4BBA-B577-73731ADAC9DD}" srcOrd="2" destOrd="0" presId="urn:microsoft.com/office/officeart/2018/5/layout/IconCircleLabelList"/>
    <dgm:cxn modelId="{CDC17A0C-0F3A-470A-8E07-30D80FBEA787}" type="presParOf" srcId="{EE4C595F-BA50-481A-B4AD-7A8D5B1D4112}" destId="{F8795905-062D-4C65-80DF-95DBD135A8BD}" srcOrd="3" destOrd="0" presId="urn:microsoft.com/office/officeart/2018/5/layout/IconCircleLabelList"/>
    <dgm:cxn modelId="{4B84DA6C-3ED3-4F99-8613-3A9DFA355F06}" type="presParOf" srcId="{ECFECDD9-B721-4F62-82DE-9F40A95FAC98}" destId="{2CA0BF9E-DBC3-4DE5-9BF0-E3C14A9C9518}" srcOrd="1" destOrd="0" presId="urn:microsoft.com/office/officeart/2018/5/layout/IconCircleLabelList"/>
    <dgm:cxn modelId="{2F52B272-0A0A-45FE-B57B-A9CE324A1DD4}" type="presParOf" srcId="{ECFECDD9-B721-4F62-82DE-9F40A95FAC98}" destId="{EB6A7DDD-7FA0-45EB-8428-43DF1C386B98}" srcOrd="2" destOrd="0" presId="urn:microsoft.com/office/officeart/2018/5/layout/IconCircleLabelList"/>
    <dgm:cxn modelId="{6A350B12-2792-4DAB-958C-EA7923BEAFDA}" type="presParOf" srcId="{EB6A7DDD-7FA0-45EB-8428-43DF1C386B98}" destId="{962654A2-244C-4CC8-BB8A-F7B7653C41D1}" srcOrd="0" destOrd="0" presId="urn:microsoft.com/office/officeart/2018/5/layout/IconCircleLabelList"/>
    <dgm:cxn modelId="{25937214-902E-4396-AFD5-E09952ECCC24}" type="presParOf" srcId="{EB6A7DDD-7FA0-45EB-8428-43DF1C386B98}" destId="{DD987EED-A856-44C9-BD69-9C37A4CD3AE5}" srcOrd="1" destOrd="0" presId="urn:microsoft.com/office/officeart/2018/5/layout/IconCircleLabelList"/>
    <dgm:cxn modelId="{ACEB31F1-9972-478A-86DF-92BCFC0FA7E9}" type="presParOf" srcId="{EB6A7DDD-7FA0-45EB-8428-43DF1C386B98}" destId="{3DE84EFA-E670-4908-86D3-15598C81EE3D}" srcOrd="2" destOrd="0" presId="urn:microsoft.com/office/officeart/2018/5/layout/IconCircleLabelList"/>
    <dgm:cxn modelId="{1A2FFEDE-8344-4B80-A3D7-7ABA3152ACB0}" type="presParOf" srcId="{EB6A7DDD-7FA0-45EB-8428-43DF1C386B98}" destId="{32D9EDDD-589E-485D-8DC8-C81E96D09FF7}" srcOrd="3" destOrd="0" presId="urn:microsoft.com/office/officeart/2018/5/layout/IconCircleLabelList"/>
    <dgm:cxn modelId="{4681FBC5-0578-4005-B72B-CC33F325C060}" type="presParOf" srcId="{ECFECDD9-B721-4F62-82DE-9F40A95FAC98}" destId="{729ACAB7-9E99-4F0A-9080-F04408BCE1F0}" srcOrd="3" destOrd="0" presId="urn:microsoft.com/office/officeart/2018/5/layout/IconCircleLabelList"/>
    <dgm:cxn modelId="{E8029AE8-556F-43CC-8D12-2A20442C0879}" type="presParOf" srcId="{ECFECDD9-B721-4F62-82DE-9F40A95FAC98}" destId="{001AD210-6723-46B2-B353-42CB6DEAC136}" srcOrd="4" destOrd="0" presId="urn:microsoft.com/office/officeart/2018/5/layout/IconCircleLabelList"/>
    <dgm:cxn modelId="{3A36634F-77A3-4254-85AC-D5251AC9F6CC}" type="presParOf" srcId="{001AD210-6723-46B2-B353-42CB6DEAC136}" destId="{8E41374C-24C9-4EC3-8DB6-45BE13B6D9DA}" srcOrd="0" destOrd="0" presId="urn:microsoft.com/office/officeart/2018/5/layout/IconCircleLabelList"/>
    <dgm:cxn modelId="{893B2DEF-1DE4-4405-9FAA-34D3658A275D}" type="presParOf" srcId="{001AD210-6723-46B2-B353-42CB6DEAC136}" destId="{66E1EDD0-7F3E-4BCF-AE2A-4C5E56E461AC}" srcOrd="1" destOrd="0" presId="urn:microsoft.com/office/officeart/2018/5/layout/IconCircleLabelList"/>
    <dgm:cxn modelId="{36B60878-DBA2-4483-8AA0-13564040BEF7}" type="presParOf" srcId="{001AD210-6723-46B2-B353-42CB6DEAC136}" destId="{8D6E5599-CCE8-460A-B9A5-941758BAD950}" srcOrd="2" destOrd="0" presId="urn:microsoft.com/office/officeart/2018/5/layout/IconCircleLabelList"/>
    <dgm:cxn modelId="{FB2D03E1-0009-41EC-A12F-DEBA34528577}" type="presParOf" srcId="{001AD210-6723-46B2-B353-42CB6DEAC136}" destId="{0A2A6AA4-0AFC-4D3B-8A25-C337BDD07E9E}" srcOrd="3" destOrd="0" presId="urn:microsoft.com/office/officeart/2018/5/layout/IconCircleLabelList"/>
    <dgm:cxn modelId="{190FAE16-C8E8-4404-AA03-9DA1E3F79338}" type="presParOf" srcId="{ECFECDD9-B721-4F62-82DE-9F40A95FAC98}" destId="{DE1A55D0-AD02-4306-9F42-7B675D4B0630}" srcOrd="5" destOrd="0" presId="urn:microsoft.com/office/officeart/2018/5/layout/IconCircleLabelList"/>
    <dgm:cxn modelId="{35EB555F-37FE-4CB6-80E6-212CA7169B5A}" type="presParOf" srcId="{ECFECDD9-B721-4F62-82DE-9F40A95FAC98}" destId="{6071DF6C-7CAC-45AC-B644-6A7914872539}" srcOrd="6" destOrd="0" presId="urn:microsoft.com/office/officeart/2018/5/layout/IconCircleLabelList"/>
    <dgm:cxn modelId="{3CAEB166-B444-4D46-A200-E8DB8C24A5E9}" type="presParOf" srcId="{6071DF6C-7CAC-45AC-B644-6A7914872539}" destId="{F93E07C3-3B90-438E-90B1-7AA3B9902B18}" srcOrd="0" destOrd="0" presId="urn:microsoft.com/office/officeart/2018/5/layout/IconCircleLabelList"/>
    <dgm:cxn modelId="{6A0B70C9-2B71-4FC3-BB3A-90A5700012B4}" type="presParOf" srcId="{6071DF6C-7CAC-45AC-B644-6A7914872539}" destId="{0B69E385-68D4-4833-827C-CD723487A9D8}" srcOrd="1" destOrd="0" presId="urn:microsoft.com/office/officeart/2018/5/layout/IconCircleLabelList"/>
    <dgm:cxn modelId="{CF343455-D3DF-4CA2-B6CB-46C4AF924473}" type="presParOf" srcId="{6071DF6C-7CAC-45AC-B644-6A7914872539}" destId="{20BFB782-8C13-4DDF-9C26-0BB22528D4BD}" srcOrd="2" destOrd="0" presId="urn:microsoft.com/office/officeart/2018/5/layout/IconCircleLabelList"/>
    <dgm:cxn modelId="{32938DEC-FBAF-4A5D-B200-828F2C6A7B16}" type="presParOf" srcId="{6071DF6C-7CAC-45AC-B644-6A7914872539}" destId="{28E6CB6D-A798-40E4-90AF-3A6038D51C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45A3D6-1276-4E03-AD81-1508F194B0CF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82CB814-F274-4E78-BA94-F5A32BFABE69}">
      <dgm:prSet/>
      <dgm:spPr/>
      <dgm:t>
        <a:bodyPr/>
        <a:lstStyle/>
        <a:p>
          <a:r>
            <a:rPr lang="en-US"/>
            <a:t>Hugging Face Website </a:t>
          </a:r>
        </a:p>
      </dgm:t>
    </dgm:pt>
    <dgm:pt modelId="{B9FC321E-2B28-4DDC-B3E8-12A7B176D550}" type="parTrans" cxnId="{B2596A21-970B-41CA-9CB8-BDC0E145EEE7}">
      <dgm:prSet/>
      <dgm:spPr/>
      <dgm:t>
        <a:bodyPr/>
        <a:lstStyle/>
        <a:p>
          <a:endParaRPr lang="en-US"/>
        </a:p>
      </dgm:t>
    </dgm:pt>
    <dgm:pt modelId="{0A6E5C8E-F97A-4CFD-96DB-DBAA62B0E0EA}" type="sibTrans" cxnId="{B2596A21-970B-41CA-9CB8-BDC0E145EEE7}">
      <dgm:prSet/>
      <dgm:spPr/>
      <dgm:t>
        <a:bodyPr/>
        <a:lstStyle/>
        <a:p>
          <a:endParaRPr lang="en-US"/>
        </a:p>
      </dgm:t>
    </dgm:pt>
    <dgm:pt modelId="{7B399F6B-3F3E-470D-8678-2A7281D7F016}">
      <dgm:prSet/>
      <dgm:spPr/>
      <dgm:t>
        <a:bodyPr/>
        <a:lstStyle/>
        <a:p>
          <a:r>
            <a:rPr lang="en-US"/>
            <a:t>Punkt</a:t>
          </a:r>
        </a:p>
      </dgm:t>
    </dgm:pt>
    <dgm:pt modelId="{0BFAA067-B507-4EC9-83FB-5C821E903BE3}" type="parTrans" cxnId="{5DA158A3-89C1-448D-8151-B9024ECE967C}">
      <dgm:prSet/>
      <dgm:spPr/>
      <dgm:t>
        <a:bodyPr/>
        <a:lstStyle/>
        <a:p>
          <a:endParaRPr lang="en-US"/>
        </a:p>
      </dgm:t>
    </dgm:pt>
    <dgm:pt modelId="{821930E8-CD2C-4292-9F23-309116D46BC9}" type="sibTrans" cxnId="{5DA158A3-89C1-448D-8151-B9024ECE967C}">
      <dgm:prSet/>
      <dgm:spPr/>
      <dgm:t>
        <a:bodyPr/>
        <a:lstStyle/>
        <a:p>
          <a:endParaRPr lang="en-US"/>
        </a:p>
      </dgm:t>
    </dgm:pt>
    <dgm:pt modelId="{3DF3E2D6-CED0-4F54-84C9-BFC88E9F839A}">
      <dgm:prSet/>
      <dgm:spPr/>
      <dgm:t>
        <a:bodyPr/>
        <a:lstStyle/>
        <a:p>
          <a:r>
            <a:rPr lang="en-US" dirty="0"/>
            <a:t>BERT Legal </a:t>
          </a:r>
        </a:p>
      </dgm:t>
    </dgm:pt>
    <dgm:pt modelId="{D020E6EF-992F-421C-8407-0ECF50C8EB28}" type="parTrans" cxnId="{14CC3A08-0771-4D46-AC6C-4DAE3CC49DF3}">
      <dgm:prSet/>
      <dgm:spPr/>
      <dgm:t>
        <a:bodyPr/>
        <a:lstStyle/>
        <a:p>
          <a:endParaRPr lang="en-US"/>
        </a:p>
      </dgm:t>
    </dgm:pt>
    <dgm:pt modelId="{02D84984-A78E-4F89-9A4F-B8CC5CE4118F}" type="sibTrans" cxnId="{14CC3A08-0771-4D46-AC6C-4DAE3CC49DF3}">
      <dgm:prSet/>
      <dgm:spPr/>
      <dgm:t>
        <a:bodyPr/>
        <a:lstStyle/>
        <a:p>
          <a:endParaRPr lang="en-US"/>
        </a:p>
      </dgm:t>
    </dgm:pt>
    <dgm:pt modelId="{85CF8CA1-E622-4C5F-BB30-7C04E82D092F}">
      <dgm:prSet/>
      <dgm:spPr/>
      <dgm:t>
        <a:bodyPr/>
        <a:lstStyle/>
        <a:p>
          <a:r>
            <a:rPr lang="en-US"/>
            <a:t>GPT2</a:t>
          </a:r>
        </a:p>
      </dgm:t>
    </dgm:pt>
    <dgm:pt modelId="{B4025EDB-AE2A-47DC-8841-5E411B276539}" type="parTrans" cxnId="{BABF531D-25B2-4525-84FE-908412C257D0}">
      <dgm:prSet/>
      <dgm:spPr/>
      <dgm:t>
        <a:bodyPr/>
        <a:lstStyle/>
        <a:p>
          <a:endParaRPr lang="en-US"/>
        </a:p>
      </dgm:t>
    </dgm:pt>
    <dgm:pt modelId="{491E9C84-0B8F-4C76-82B7-3E718A36C8BC}" type="sibTrans" cxnId="{BABF531D-25B2-4525-84FE-908412C257D0}">
      <dgm:prSet/>
      <dgm:spPr/>
      <dgm:t>
        <a:bodyPr/>
        <a:lstStyle/>
        <a:p>
          <a:endParaRPr lang="en-US"/>
        </a:p>
      </dgm:t>
    </dgm:pt>
    <dgm:pt modelId="{92E70FCB-824A-4A87-9AC7-DCB898BA5E58}" type="pres">
      <dgm:prSet presAssocID="{9D45A3D6-1276-4E03-AD81-1508F194B0CF}" presName="matrix" presStyleCnt="0">
        <dgm:presLayoutVars>
          <dgm:chMax val="1"/>
          <dgm:dir/>
          <dgm:resizeHandles val="exact"/>
        </dgm:presLayoutVars>
      </dgm:prSet>
      <dgm:spPr/>
    </dgm:pt>
    <dgm:pt modelId="{DB06CD70-4DA2-4418-BE72-D85EC9BDF763}" type="pres">
      <dgm:prSet presAssocID="{9D45A3D6-1276-4E03-AD81-1508F194B0CF}" presName="diamond" presStyleLbl="bgShp" presStyleIdx="0" presStyleCnt="1"/>
      <dgm:spPr/>
    </dgm:pt>
    <dgm:pt modelId="{91579805-8184-4E2F-A4B8-9C05D8C417D9}" type="pres">
      <dgm:prSet presAssocID="{9D45A3D6-1276-4E03-AD81-1508F194B0C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3256A27-0FC1-4217-8D81-18A12E7A157B}" type="pres">
      <dgm:prSet presAssocID="{9D45A3D6-1276-4E03-AD81-1508F194B0C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38B4A52-35D6-4AC8-8E03-A94379148C47}" type="pres">
      <dgm:prSet presAssocID="{9D45A3D6-1276-4E03-AD81-1508F194B0C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096E4CB-7BBC-4266-ABE2-0B5741147B7C}" type="pres">
      <dgm:prSet presAssocID="{9D45A3D6-1276-4E03-AD81-1508F194B0C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4CC3A08-0771-4D46-AC6C-4DAE3CC49DF3}" srcId="{9D45A3D6-1276-4E03-AD81-1508F194B0CF}" destId="{3DF3E2D6-CED0-4F54-84C9-BFC88E9F839A}" srcOrd="2" destOrd="0" parTransId="{D020E6EF-992F-421C-8407-0ECF50C8EB28}" sibTransId="{02D84984-A78E-4F89-9A4F-B8CC5CE4118F}"/>
    <dgm:cxn modelId="{4E344A1B-1812-4E0D-AA21-A863495A783B}" type="presOf" srcId="{682CB814-F274-4E78-BA94-F5A32BFABE69}" destId="{91579805-8184-4E2F-A4B8-9C05D8C417D9}" srcOrd="0" destOrd="0" presId="urn:microsoft.com/office/officeart/2005/8/layout/matrix3"/>
    <dgm:cxn modelId="{BABF531D-25B2-4525-84FE-908412C257D0}" srcId="{9D45A3D6-1276-4E03-AD81-1508F194B0CF}" destId="{85CF8CA1-E622-4C5F-BB30-7C04E82D092F}" srcOrd="3" destOrd="0" parTransId="{B4025EDB-AE2A-47DC-8841-5E411B276539}" sibTransId="{491E9C84-0B8F-4C76-82B7-3E718A36C8BC}"/>
    <dgm:cxn modelId="{B2596A21-970B-41CA-9CB8-BDC0E145EEE7}" srcId="{9D45A3D6-1276-4E03-AD81-1508F194B0CF}" destId="{682CB814-F274-4E78-BA94-F5A32BFABE69}" srcOrd="0" destOrd="0" parTransId="{B9FC321E-2B28-4DDC-B3E8-12A7B176D550}" sibTransId="{0A6E5C8E-F97A-4CFD-96DB-DBAA62B0E0EA}"/>
    <dgm:cxn modelId="{FC337E6A-C55E-4CF7-929E-84AE0AF4DB78}" type="presOf" srcId="{9D45A3D6-1276-4E03-AD81-1508F194B0CF}" destId="{92E70FCB-824A-4A87-9AC7-DCB898BA5E58}" srcOrd="0" destOrd="0" presId="urn:microsoft.com/office/officeart/2005/8/layout/matrix3"/>
    <dgm:cxn modelId="{C3004675-D20B-4BF4-8AF1-06517A3AB989}" type="presOf" srcId="{85CF8CA1-E622-4C5F-BB30-7C04E82D092F}" destId="{8096E4CB-7BBC-4266-ABE2-0B5741147B7C}" srcOrd="0" destOrd="0" presId="urn:microsoft.com/office/officeart/2005/8/layout/matrix3"/>
    <dgm:cxn modelId="{5DA158A3-89C1-448D-8151-B9024ECE967C}" srcId="{9D45A3D6-1276-4E03-AD81-1508F194B0CF}" destId="{7B399F6B-3F3E-470D-8678-2A7281D7F016}" srcOrd="1" destOrd="0" parTransId="{0BFAA067-B507-4EC9-83FB-5C821E903BE3}" sibTransId="{821930E8-CD2C-4292-9F23-309116D46BC9}"/>
    <dgm:cxn modelId="{EAD2CDC1-484B-4773-8BE6-5E5CA35B1366}" type="presOf" srcId="{7B399F6B-3F3E-470D-8678-2A7281D7F016}" destId="{A3256A27-0FC1-4217-8D81-18A12E7A157B}" srcOrd="0" destOrd="0" presId="urn:microsoft.com/office/officeart/2005/8/layout/matrix3"/>
    <dgm:cxn modelId="{4F3F7ED0-1E39-4A23-B469-381CE0DA7B9E}" type="presOf" srcId="{3DF3E2D6-CED0-4F54-84C9-BFC88E9F839A}" destId="{C38B4A52-35D6-4AC8-8E03-A94379148C47}" srcOrd="0" destOrd="0" presId="urn:microsoft.com/office/officeart/2005/8/layout/matrix3"/>
    <dgm:cxn modelId="{9F32AFC3-D6C6-4505-A7EF-10A540CB03BD}" type="presParOf" srcId="{92E70FCB-824A-4A87-9AC7-DCB898BA5E58}" destId="{DB06CD70-4DA2-4418-BE72-D85EC9BDF763}" srcOrd="0" destOrd="0" presId="urn:microsoft.com/office/officeart/2005/8/layout/matrix3"/>
    <dgm:cxn modelId="{4849BE26-BD34-437D-BD4F-E1FD6F12C69C}" type="presParOf" srcId="{92E70FCB-824A-4A87-9AC7-DCB898BA5E58}" destId="{91579805-8184-4E2F-A4B8-9C05D8C417D9}" srcOrd="1" destOrd="0" presId="urn:microsoft.com/office/officeart/2005/8/layout/matrix3"/>
    <dgm:cxn modelId="{D513490A-9766-4BEC-99BD-87B940106DD5}" type="presParOf" srcId="{92E70FCB-824A-4A87-9AC7-DCB898BA5E58}" destId="{A3256A27-0FC1-4217-8D81-18A12E7A157B}" srcOrd="2" destOrd="0" presId="urn:microsoft.com/office/officeart/2005/8/layout/matrix3"/>
    <dgm:cxn modelId="{1B830F40-84C2-468A-B3B8-8690D2A031DB}" type="presParOf" srcId="{92E70FCB-824A-4A87-9AC7-DCB898BA5E58}" destId="{C38B4A52-35D6-4AC8-8E03-A94379148C47}" srcOrd="3" destOrd="0" presId="urn:microsoft.com/office/officeart/2005/8/layout/matrix3"/>
    <dgm:cxn modelId="{501EAB78-8BDA-48BB-8AB9-AEAFA0AE83EC}" type="presParOf" srcId="{92E70FCB-824A-4A87-9AC7-DCB898BA5E58}" destId="{8096E4CB-7BBC-4266-ABE2-0B5741147B7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5B0EEC-7223-4FCC-A7DE-B048C104EF5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19A24A-0A54-4F61-8E7D-DA2143B9DBE5}">
      <dgm:prSet/>
      <dgm:spPr/>
      <dgm:t>
        <a:bodyPr/>
        <a:lstStyle/>
        <a:p>
          <a:r>
            <a:rPr lang="en-US"/>
            <a:t>Regex </a:t>
          </a:r>
        </a:p>
      </dgm:t>
    </dgm:pt>
    <dgm:pt modelId="{606D0C42-1452-43CD-816A-1C84D7EB1EC9}" type="parTrans" cxnId="{7701F3F0-5E11-495F-AC40-782EBBBA32E1}">
      <dgm:prSet/>
      <dgm:spPr/>
      <dgm:t>
        <a:bodyPr/>
        <a:lstStyle/>
        <a:p>
          <a:endParaRPr lang="en-US"/>
        </a:p>
      </dgm:t>
    </dgm:pt>
    <dgm:pt modelId="{735B524F-3401-4081-BD1D-981CE76C19EB}" type="sibTrans" cxnId="{7701F3F0-5E11-495F-AC40-782EBBBA32E1}">
      <dgm:prSet/>
      <dgm:spPr/>
      <dgm:t>
        <a:bodyPr/>
        <a:lstStyle/>
        <a:p>
          <a:endParaRPr lang="en-US"/>
        </a:p>
      </dgm:t>
    </dgm:pt>
    <dgm:pt modelId="{15181131-07D7-47C6-8F7B-E9BD0DA69CE5}">
      <dgm:prSet/>
      <dgm:spPr/>
      <dgm:t>
        <a:bodyPr/>
        <a:lstStyle/>
        <a:p>
          <a:r>
            <a:rPr lang="en-US"/>
            <a:t>Sentence Scoring </a:t>
          </a:r>
        </a:p>
      </dgm:t>
    </dgm:pt>
    <dgm:pt modelId="{A3267FDB-8E78-4F05-AF99-2434C62B6636}" type="parTrans" cxnId="{AD9A684D-CA75-4033-AD62-A3AAAF76F768}">
      <dgm:prSet/>
      <dgm:spPr/>
      <dgm:t>
        <a:bodyPr/>
        <a:lstStyle/>
        <a:p>
          <a:endParaRPr lang="en-US"/>
        </a:p>
      </dgm:t>
    </dgm:pt>
    <dgm:pt modelId="{7EFDC366-65B8-4494-92B9-159776F3CA2B}" type="sibTrans" cxnId="{AD9A684D-CA75-4033-AD62-A3AAAF76F768}">
      <dgm:prSet/>
      <dgm:spPr/>
      <dgm:t>
        <a:bodyPr/>
        <a:lstStyle/>
        <a:p>
          <a:endParaRPr lang="en-US"/>
        </a:p>
      </dgm:t>
    </dgm:pt>
    <dgm:pt modelId="{487543B8-AAE4-4A72-B2D3-FA8FA17B95C0}">
      <dgm:prSet/>
      <dgm:spPr/>
      <dgm:t>
        <a:bodyPr/>
        <a:lstStyle/>
        <a:p>
          <a:r>
            <a:rPr lang="en-US" dirty="0"/>
            <a:t>Prioritizes sentences containing defined terms and concepts</a:t>
          </a:r>
        </a:p>
      </dgm:t>
    </dgm:pt>
    <dgm:pt modelId="{F6DC7E70-2B17-49A2-A7C8-AEAB75255A3A}" type="parTrans" cxnId="{EAE4BF9E-50F6-49A4-97A1-DE6DE34288CC}">
      <dgm:prSet/>
      <dgm:spPr/>
      <dgm:t>
        <a:bodyPr/>
        <a:lstStyle/>
        <a:p>
          <a:endParaRPr lang="en-US"/>
        </a:p>
      </dgm:t>
    </dgm:pt>
    <dgm:pt modelId="{C5D7EE69-485A-479B-9C00-57BBE6C8C40A}" type="sibTrans" cxnId="{EAE4BF9E-50F6-49A4-97A1-DE6DE34288CC}">
      <dgm:prSet/>
      <dgm:spPr/>
      <dgm:t>
        <a:bodyPr/>
        <a:lstStyle/>
        <a:p>
          <a:endParaRPr lang="en-US"/>
        </a:p>
      </dgm:t>
    </dgm:pt>
    <dgm:pt modelId="{CD64311C-8C32-43C7-ABC4-BC558713B6B2}" type="pres">
      <dgm:prSet presAssocID="{055B0EEC-7223-4FCC-A7DE-B048C104EF5A}" presName="linear" presStyleCnt="0">
        <dgm:presLayoutVars>
          <dgm:animLvl val="lvl"/>
          <dgm:resizeHandles val="exact"/>
        </dgm:presLayoutVars>
      </dgm:prSet>
      <dgm:spPr/>
    </dgm:pt>
    <dgm:pt modelId="{B10A5C4B-0DC6-415A-B4D0-9DB0BF5E8B34}" type="pres">
      <dgm:prSet presAssocID="{D719A24A-0A54-4F61-8E7D-DA2143B9DB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8A35B47-765A-4D83-953E-9C180194F624}" type="pres">
      <dgm:prSet presAssocID="{735B524F-3401-4081-BD1D-981CE76C19EB}" presName="spacer" presStyleCnt="0"/>
      <dgm:spPr/>
    </dgm:pt>
    <dgm:pt modelId="{AD9023AB-1D92-47A3-BEBF-384D869691B5}" type="pres">
      <dgm:prSet presAssocID="{15181131-07D7-47C6-8F7B-E9BD0DA69C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A9BAFF8-68B0-4B0B-AAAF-EB2E1CBB9B0D}" type="pres">
      <dgm:prSet presAssocID="{7EFDC366-65B8-4494-92B9-159776F3CA2B}" presName="spacer" presStyleCnt="0"/>
      <dgm:spPr/>
    </dgm:pt>
    <dgm:pt modelId="{18A728F6-FEF3-4544-86E4-6BD2C9BD098F}" type="pres">
      <dgm:prSet presAssocID="{487543B8-AAE4-4A72-B2D3-FA8FA17B95C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172B702-1762-44B1-801A-C48A6375909D}" type="presOf" srcId="{15181131-07D7-47C6-8F7B-E9BD0DA69CE5}" destId="{AD9023AB-1D92-47A3-BEBF-384D869691B5}" srcOrd="0" destOrd="0" presId="urn:microsoft.com/office/officeart/2005/8/layout/vList2"/>
    <dgm:cxn modelId="{AD9A684D-CA75-4033-AD62-A3AAAF76F768}" srcId="{055B0EEC-7223-4FCC-A7DE-B048C104EF5A}" destId="{15181131-07D7-47C6-8F7B-E9BD0DA69CE5}" srcOrd="1" destOrd="0" parTransId="{A3267FDB-8E78-4F05-AF99-2434C62B6636}" sibTransId="{7EFDC366-65B8-4494-92B9-159776F3CA2B}"/>
    <dgm:cxn modelId="{D5075973-BFE9-4148-AF15-8AB57442E498}" type="presOf" srcId="{D719A24A-0A54-4F61-8E7D-DA2143B9DBE5}" destId="{B10A5C4B-0DC6-415A-B4D0-9DB0BF5E8B34}" srcOrd="0" destOrd="0" presId="urn:microsoft.com/office/officeart/2005/8/layout/vList2"/>
    <dgm:cxn modelId="{F1AE1C8F-BFAE-4F4B-B8D7-EE2B0D69B423}" type="presOf" srcId="{487543B8-AAE4-4A72-B2D3-FA8FA17B95C0}" destId="{18A728F6-FEF3-4544-86E4-6BD2C9BD098F}" srcOrd="0" destOrd="0" presId="urn:microsoft.com/office/officeart/2005/8/layout/vList2"/>
    <dgm:cxn modelId="{356B9294-C7FE-4A6E-9B15-24B094C0B13D}" type="presOf" srcId="{055B0EEC-7223-4FCC-A7DE-B048C104EF5A}" destId="{CD64311C-8C32-43C7-ABC4-BC558713B6B2}" srcOrd="0" destOrd="0" presId="urn:microsoft.com/office/officeart/2005/8/layout/vList2"/>
    <dgm:cxn modelId="{EAE4BF9E-50F6-49A4-97A1-DE6DE34288CC}" srcId="{055B0EEC-7223-4FCC-A7DE-B048C104EF5A}" destId="{487543B8-AAE4-4A72-B2D3-FA8FA17B95C0}" srcOrd="2" destOrd="0" parTransId="{F6DC7E70-2B17-49A2-A7C8-AEAB75255A3A}" sibTransId="{C5D7EE69-485A-479B-9C00-57BBE6C8C40A}"/>
    <dgm:cxn modelId="{7701F3F0-5E11-495F-AC40-782EBBBA32E1}" srcId="{055B0EEC-7223-4FCC-A7DE-B048C104EF5A}" destId="{D719A24A-0A54-4F61-8E7D-DA2143B9DBE5}" srcOrd="0" destOrd="0" parTransId="{606D0C42-1452-43CD-816A-1C84D7EB1EC9}" sibTransId="{735B524F-3401-4081-BD1D-981CE76C19EB}"/>
    <dgm:cxn modelId="{29D794E9-BD21-4ABA-A97B-1DCE2A2658D6}" type="presParOf" srcId="{CD64311C-8C32-43C7-ABC4-BC558713B6B2}" destId="{B10A5C4B-0DC6-415A-B4D0-9DB0BF5E8B34}" srcOrd="0" destOrd="0" presId="urn:microsoft.com/office/officeart/2005/8/layout/vList2"/>
    <dgm:cxn modelId="{EBAB68E2-097D-4E27-9DA8-325EECE366EF}" type="presParOf" srcId="{CD64311C-8C32-43C7-ABC4-BC558713B6B2}" destId="{18A35B47-765A-4D83-953E-9C180194F624}" srcOrd="1" destOrd="0" presId="urn:microsoft.com/office/officeart/2005/8/layout/vList2"/>
    <dgm:cxn modelId="{99DE3788-5058-42E7-9F73-834B715FD135}" type="presParOf" srcId="{CD64311C-8C32-43C7-ABC4-BC558713B6B2}" destId="{AD9023AB-1D92-47A3-BEBF-384D869691B5}" srcOrd="2" destOrd="0" presId="urn:microsoft.com/office/officeart/2005/8/layout/vList2"/>
    <dgm:cxn modelId="{747D4F71-12B4-451E-9A2A-405F4EDAD8D3}" type="presParOf" srcId="{CD64311C-8C32-43C7-ABC4-BC558713B6B2}" destId="{5A9BAFF8-68B0-4B0B-AAAF-EB2E1CBB9B0D}" srcOrd="3" destOrd="0" presId="urn:microsoft.com/office/officeart/2005/8/layout/vList2"/>
    <dgm:cxn modelId="{B887E03C-CCF2-41B2-A98B-5203BFAC489E}" type="presParOf" srcId="{CD64311C-8C32-43C7-ABC4-BC558713B6B2}" destId="{18A728F6-FEF3-4544-86E4-6BD2C9BD098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F3A526-1555-4DF6-B556-D792BA711135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29C89F8-142D-41DB-9046-945711D51035}">
      <dgm:prSet/>
      <dgm:spPr/>
      <dgm:t>
        <a:bodyPr/>
        <a:lstStyle/>
        <a:p>
          <a:r>
            <a:rPr lang="en-US"/>
            <a:t>Implement abstractive summary </a:t>
          </a:r>
        </a:p>
      </dgm:t>
    </dgm:pt>
    <dgm:pt modelId="{D526E16F-6394-4598-A226-087B4856EA34}" type="parTrans" cxnId="{04F3B47D-2C72-41EE-8C44-F949F3CA93B4}">
      <dgm:prSet/>
      <dgm:spPr/>
      <dgm:t>
        <a:bodyPr/>
        <a:lstStyle/>
        <a:p>
          <a:endParaRPr lang="en-US"/>
        </a:p>
      </dgm:t>
    </dgm:pt>
    <dgm:pt modelId="{4C3F94E9-E08E-4354-8940-E6A518D0500F}" type="sibTrans" cxnId="{04F3B47D-2C72-41EE-8C44-F949F3CA93B4}">
      <dgm:prSet/>
      <dgm:spPr/>
      <dgm:t>
        <a:bodyPr/>
        <a:lstStyle/>
        <a:p>
          <a:endParaRPr lang="en-US"/>
        </a:p>
      </dgm:t>
    </dgm:pt>
    <dgm:pt modelId="{7C0A7A7A-D5C5-4ED5-ACA0-64ACB3D83425}">
      <dgm:prSet/>
      <dgm:spPr/>
      <dgm:t>
        <a:bodyPr/>
        <a:lstStyle/>
        <a:p>
          <a:r>
            <a:rPr lang="en-US"/>
            <a:t>Dual Output </a:t>
          </a:r>
        </a:p>
      </dgm:t>
    </dgm:pt>
    <dgm:pt modelId="{8F6B03DB-4BD3-4B54-9526-76732370EA35}" type="parTrans" cxnId="{A5D391F8-EE27-43D9-A9C5-C0D0E5231A2F}">
      <dgm:prSet/>
      <dgm:spPr/>
      <dgm:t>
        <a:bodyPr/>
        <a:lstStyle/>
        <a:p>
          <a:endParaRPr lang="en-US"/>
        </a:p>
      </dgm:t>
    </dgm:pt>
    <dgm:pt modelId="{4BED8384-5A38-4DCA-832F-49EE8A2A6699}" type="sibTrans" cxnId="{A5D391F8-EE27-43D9-A9C5-C0D0E5231A2F}">
      <dgm:prSet/>
      <dgm:spPr/>
      <dgm:t>
        <a:bodyPr/>
        <a:lstStyle/>
        <a:p>
          <a:endParaRPr lang="en-US"/>
        </a:p>
      </dgm:t>
    </dgm:pt>
    <dgm:pt modelId="{00086112-73FF-4176-B932-C83CDD012299}" type="pres">
      <dgm:prSet presAssocID="{BAF3A526-1555-4DF6-B556-D792BA711135}" presName="diagram" presStyleCnt="0">
        <dgm:presLayoutVars>
          <dgm:dir/>
          <dgm:resizeHandles val="exact"/>
        </dgm:presLayoutVars>
      </dgm:prSet>
      <dgm:spPr/>
    </dgm:pt>
    <dgm:pt modelId="{D529E90C-5CA1-4255-8B62-F26F7F60B2A0}" type="pres">
      <dgm:prSet presAssocID="{D29C89F8-142D-41DB-9046-945711D51035}" presName="node" presStyleLbl="node1" presStyleIdx="0" presStyleCnt="2">
        <dgm:presLayoutVars>
          <dgm:bulletEnabled val="1"/>
        </dgm:presLayoutVars>
      </dgm:prSet>
      <dgm:spPr/>
    </dgm:pt>
    <dgm:pt modelId="{E5B7D2BC-959C-4E00-81BB-4FBC298DD3BD}" type="pres">
      <dgm:prSet presAssocID="{4C3F94E9-E08E-4354-8940-E6A518D0500F}" presName="sibTrans" presStyleCnt="0"/>
      <dgm:spPr/>
    </dgm:pt>
    <dgm:pt modelId="{8BBD03C6-84F6-4EF3-BC11-D6EAF25E6E5F}" type="pres">
      <dgm:prSet presAssocID="{7C0A7A7A-D5C5-4ED5-ACA0-64ACB3D83425}" presName="node" presStyleLbl="node1" presStyleIdx="1" presStyleCnt="2">
        <dgm:presLayoutVars>
          <dgm:bulletEnabled val="1"/>
        </dgm:presLayoutVars>
      </dgm:prSet>
      <dgm:spPr/>
    </dgm:pt>
  </dgm:ptLst>
  <dgm:cxnLst>
    <dgm:cxn modelId="{FDCFA707-CD2B-457F-B987-6C03A78D15F7}" type="presOf" srcId="{BAF3A526-1555-4DF6-B556-D792BA711135}" destId="{00086112-73FF-4176-B932-C83CDD012299}" srcOrd="0" destOrd="0" presId="urn:microsoft.com/office/officeart/2005/8/layout/default"/>
    <dgm:cxn modelId="{AE6CD158-20FE-4B3A-AA0D-0DA33D6BE5C3}" type="presOf" srcId="{7C0A7A7A-D5C5-4ED5-ACA0-64ACB3D83425}" destId="{8BBD03C6-84F6-4EF3-BC11-D6EAF25E6E5F}" srcOrd="0" destOrd="0" presId="urn:microsoft.com/office/officeart/2005/8/layout/default"/>
    <dgm:cxn modelId="{04F3B47D-2C72-41EE-8C44-F949F3CA93B4}" srcId="{BAF3A526-1555-4DF6-B556-D792BA711135}" destId="{D29C89F8-142D-41DB-9046-945711D51035}" srcOrd="0" destOrd="0" parTransId="{D526E16F-6394-4598-A226-087B4856EA34}" sibTransId="{4C3F94E9-E08E-4354-8940-E6A518D0500F}"/>
    <dgm:cxn modelId="{E1108CC9-8E52-488C-99A5-BFF341FF38ED}" type="presOf" srcId="{D29C89F8-142D-41DB-9046-945711D51035}" destId="{D529E90C-5CA1-4255-8B62-F26F7F60B2A0}" srcOrd="0" destOrd="0" presId="urn:microsoft.com/office/officeart/2005/8/layout/default"/>
    <dgm:cxn modelId="{A5D391F8-EE27-43D9-A9C5-C0D0E5231A2F}" srcId="{BAF3A526-1555-4DF6-B556-D792BA711135}" destId="{7C0A7A7A-D5C5-4ED5-ACA0-64ACB3D83425}" srcOrd="1" destOrd="0" parTransId="{8F6B03DB-4BD3-4B54-9526-76732370EA35}" sibTransId="{4BED8384-5A38-4DCA-832F-49EE8A2A6699}"/>
    <dgm:cxn modelId="{ACA7AF55-E9D5-43A3-8E0A-48C98131F647}" type="presParOf" srcId="{00086112-73FF-4176-B932-C83CDD012299}" destId="{D529E90C-5CA1-4255-8B62-F26F7F60B2A0}" srcOrd="0" destOrd="0" presId="urn:microsoft.com/office/officeart/2005/8/layout/default"/>
    <dgm:cxn modelId="{A5CD1AC4-BB1E-4967-AF16-7A2EFBF6B9E1}" type="presParOf" srcId="{00086112-73FF-4176-B932-C83CDD012299}" destId="{E5B7D2BC-959C-4E00-81BB-4FBC298DD3BD}" srcOrd="1" destOrd="0" presId="urn:microsoft.com/office/officeart/2005/8/layout/default"/>
    <dgm:cxn modelId="{9230AD64-E191-4256-BDBB-7D6160676897}" type="presParOf" srcId="{00086112-73FF-4176-B932-C83CDD012299}" destId="{8BBD03C6-84F6-4EF3-BC11-D6EAF25E6E5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55B0EEC-7223-4FCC-A7DE-B048C104EF5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19A24A-0A54-4F61-8E7D-DA2143B9DBE5}">
      <dgm:prSet/>
      <dgm:spPr/>
      <dgm:t>
        <a:bodyPr/>
        <a:lstStyle/>
        <a:p>
          <a:r>
            <a:rPr lang="en-US" dirty="0"/>
            <a:t>3 inputs  </a:t>
          </a:r>
        </a:p>
      </dgm:t>
    </dgm:pt>
    <dgm:pt modelId="{606D0C42-1452-43CD-816A-1C84D7EB1EC9}" type="parTrans" cxnId="{7701F3F0-5E11-495F-AC40-782EBBBA32E1}">
      <dgm:prSet/>
      <dgm:spPr/>
      <dgm:t>
        <a:bodyPr/>
        <a:lstStyle/>
        <a:p>
          <a:endParaRPr lang="en-US"/>
        </a:p>
      </dgm:t>
    </dgm:pt>
    <dgm:pt modelId="{735B524F-3401-4081-BD1D-981CE76C19EB}" type="sibTrans" cxnId="{7701F3F0-5E11-495F-AC40-782EBBBA32E1}">
      <dgm:prSet/>
      <dgm:spPr/>
      <dgm:t>
        <a:bodyPr/>
        <a:lstStyle/>
        <a:p>
          <a:endParaRPr lang="en-US"/>
        </a:p>
      </dgm:t>
    </dgm:pt>
    <dgm:pt modelId="{15181131-07D7-47C6-8F7B-E9BD0DA69CE5}">
      <dgm:prSet/>
      <dgm:spPr/>
      <dgm:t>
        <a:bodyPr/>
        <a:lstStyle/>
        <a:p>
          <a:r>
            <a:rPr lang="en-US" dirty="0"/>
            <a:t>Instruction: “Simplify this legal text for a layperson”</a:t>
          </a:r>
        </a:p>
      </dgm:t>
    </dgm:pt>
    <dgm:pt modelId="{A3267FDB-8E78-4F05-AF99-2434C62B6636}" type="parTrans" cxnId="{AD9A684D-CA75-4033-AD62-A3AAAF76F768}">
      <dgm:prSet/>
      <dgm:spPr/>
      <dgm:t>
        <a:bodyPr/>
        <a:lstStyle/>
        <a:p>
          <a:endParaRPr lang="en-US"/>
        </a:p>
      </dgm:t>
    </dgm:pt>
    <dgm:pt modelId="{7EFDC366-65B8-4494-92B9-159776F3CA2B}" type="sibTrans" cxnId="{AD9A684D-CA75-4033-AD62-A3AAAF76F768}">
      <dgm:prSet/>
      <dgm:spPr/>
      <dgm:t>
        <a:bodyPr/>
        <a:lstStyle/>
        <a:p>
          <a:endParaRPr lang="en-US"/>
        </a:p>
      </dgm:t>
    </dgm:pt>
    <dgm:pt modelId="{487543B8-AAE4-4A72-B2D3-FA8FA17B95C0}">
      <dgm:prSet/>
      <dgm:spPr/>
      <dgm:t>
        <a:bodyPr/>
        <a:lstStyle/>
        <a:p>
          <a:r>
            <a:rPr lang="en-US" dirty="0"/>
            <a:t>Helping parameters </a:t>
          </a:r>
        </a:p>
      </dgm:t>
    </dgm:pt>
    <dgm:pt modelId="{F6DC7E70-2B17-49A2-A7C8-AEAB75255A3A}" type="parTrans" cxnId="{EAE4BF9E-50F6-49A4-97A1-DE6DE34288CC}">
      <dgm:prSet/>
      <dgm:spPr/>
      <dgm:t>
        <a:bodyPr/>
        <a:lstStyle/>
        <a:p>
          <a:endParaRPr lang="en-US"/>
        </a:p>
      </dgm:t>
    </dgm:pt>
    <dgm:pt modelId="{C5D7EE69-485A-479B-9C00-57BBE6C8C40A}" type="sibTrans" cxnId="{EAE4BF9E-50F6-49A4-97A1-DE6DE34288CC}">
      <dgm:prSet/>
      <dgm:spPr/>
      <dgm:t>
        <a:bodyPr/>
        <a:lstStyle/>
        <a:p>
          <a:endParaRPr lang="en-US"/>
        </a:p>
      </dgm:t>
    </dgm:pt>
    <dgm:pt modelId="{A5770E56-0F34-491A-8698-DEFCBD67174E}">
      <dgm:prSet/>
      <dgm:spPr/>
      <dgm:t>
        <a:bodyPr/>
        <a:lstStyle/>
        <a:p>
          <a:r>
            <a:rPr lang="en-US" dirty="0"/>
            <a:t>Abstractive summarization</a:t>
          </a:r>
        </a:p>
      </dgm:t>
    </dgm:pt>
    <dgm:pt modelId="{9CD5080A-6A2E-4C63-8826-14B1FE5C4194}" type="parTrans" cxnId="{545C2045-68A0-4357-8CAE-093CDB956A27}">
      <dgm:prSet/>
      <dgm:spPr/>
    </dgm:pt>
    <dgm:pt modelId="{10CA91F2-3AE0-4348-97F0-4CA22C543461}" type="sibTrans" cxnId="{545C2045-68A0-4357-8CAE-093CDB956A27}">
      <dgm:prSet/>
      <dgm:spPr/>
    </dgm:pt>
    <dgm:pt modelId="{CD64311C-8C32-43C7-ABC4-BC558713B6B2}" type="pres">
      <dgm:prSet presAssocID="{055B0EEC-7223-4FCC-A7DE-B048C104EF5A}" presName="linear" presStyleCnt="0">
        <dgm:presLayoutVars>
          <dgm:animLvl val="lvl"/>
          <dgm:resizeHandles val="exact"/>
        </dgm:presLayoutVars>
      </dgm:prSet>
      <dgm:spPr/>
    </dgm:pt>
    <dgm:pt modelId="{B10A5C4B-0DC6-415A-B4D0-9DB0BF5E8B34}" type="pres">
      <dgm:prSet presAssocID="{D719A24A-0A54-4F61-8E7D-DA2143B9DB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8A35B47-765A-4D83-953E-9C180194F624}" type="pres">
      <dgm:prSet presAssocID="{735B524F-3401-4081-BD1D-981CE76C19EB}" presName="spacer" presStyleCnt="0"/>
      <dgm:spPr/>
    </dgm:pt>
    <dgm:pt modelId="{AD9023AB-1D92-47A3-BEBF-384D869691B5}" type="pres">
      <dgm:prSet presAssocID="{15181131-07D7-47C6-8F7B-E9BD0DA69C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A9BAFF8-68B0-4B0B-AAAF-EB2E1CBB9B0D}" type="pres">
      <dgm:prSet presAssocID="{7EFDC366-65B8-4494-92B9-159776F3CA2B}" presName="spacer" presStyleCnt="0"/>
      <dgm:spPr/>
    </dgm:pt>
    <dgm:pt modelId="{18A728F6-FEF3-4544-86E4-6BD2C9BD098F}" type="pres">
      <dgm:prSet presAssocID="{487543B8-AAE4-4A72-B2D3-FA8FA17B95C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5652E2D-DC77-4E82-A695-434444271850}" type="pres">
      <dgm:prSet presAssocID="{C5D7EE69-485A-479B-9C00-57BBE6C8C40A}" presName="spacer" presStyleCnt="0"/>
      <dgm:spPr/>
    </dgm:pt>
    <dgm:pt modelId="{905A0DB6-EA62-4273-8983-F452ADEE97B4}" type="pres">
      <dgm:prSet presAssocID="{A5770E56-0F34-491A-8698-DEFCBD67174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172B702-1762-44B1-801A-C48A6375909D}" type="presOf" srcId="{15181131-07D7-47C6-8F7B-E9BD0DA69CE5}" destId="{AD9023AB-1D92-47A3-BEBF-384D869691B5}" srcOrd="0" destOrd="0" presId="urn:microsoft.com/office/officeart/2005/8/layout/vList2"/>
    <dgm:cxn modelId="{545C2045-68A0-4357-8CAE-093CDB956A27}" srcId="{055B0EEC-7223-4FCC-A7DE-B048C104EF5A}" destId="{A5770E56-0F34-491A-8698-DEFCBD67174E}" srcOrd="3" destOrd="0" parTransId="{9CD5080A-6A2E-4C63-8826-14B1FE5C4194}" sibTransId="{10CA91F2-3AE0-4348-97F0-4CA22C543461}"/>
    <dgm:cxn modelId="{AD9A684D-CA75-4033-AD62-A3AAAF76F768}" srcId="{055B0EEC-7223-4FCC-A7DE-B048C104EF5A}" destId="{15181131-07D7-47C6-8F7B-E9BD0DA69CE5}" srcOrd="1" destOrd="0" parTransId="{A3267FDB-8E78-4F05-AF99-2434C62B6636}" sibTransId="{7EFDC366-65B8-4494-92B9-159776F3CA2B}"/>
    <dgm:cxn modelId="{D5075973-BFE9-4148-AF15-8AB57442E498}" type="presOf" srcId="{D719A24A-0A54-4F61-8E7D-DA2143B9DBE5}" destId="{B10A5C4B-0DC6-415A-B4D0-9DB0BF5E8B34}" srcOrd="0" destOrd="0" presId="urn:microsoft.com/office/officeart/2005/8/layout/vList2"/>
    <dgm:cxn modelId="{41FA9574-DE1C-4A13-9DBF-31342588172D}" type="presOf" srcId="{A5770E56-0F34-491A-8698-DEFCBD67174E}" destId="{905A0DB6-EA62-4273-8983-F452ADEE97B4}" srcOrd="0" destOrd="0" presId="urn:microsoft.com/office/officeart/2005/8/layout/vList2"/>
    <dgm:cxn modelId="{F1AE1C8F-BFAE-4F4B-B8D7-EE2B0D69B423}" type="presOf" srcId="{487543B8-AAE4-4A72-B2D3-FA8FA17B95C0}" destId="{18A728F6-FEF3-4544-86E4-6BD2C9BD098F}" srcOrd="0" destOrd="0" presId="urn:microsoft.com/office/officeart/2005/8/layout/vList2"/>
    <dgm:cxn modelId="{356B9294-C7FE-4A6E-9B15-24B094C0B13D}" type="presOf" srcId="{055B0EEC-7223-4FCC-A7DE-B048C104EF5A}" destId="{CD64311C-8C32-43C7-ABC4-BC558713B6B2}" srcOrd="0" destOrd="0" presId="urn:microsoft.com/office/officeart/2005/8/layout/vList2"/>
    <dgm:cxn modelId="{EAE4BF9E-50F6-49A4-97A1-DE6DE34288CC}" srcId="{055B0EEC-7223-4FCC-A7DE-B048C104EF5A}" destId="{487543B8-AAE4-4A72-B2D3-FA8FA17B95C0}" srcOrd="2" destOrd="0" parTransId="{F6DC7E70-2B17-49A2-A7C8-AEAB75255A3A}" sibTransId="{C5D7EE69-485A-479B-9C00-57BBE6C8C40A}"/>
    <dgm:cxn modelId="{7701F3F0-5E11-495F-AC40-782EBBBA32E1}" srcId="{055B0EEC-7223-4FCC-A7DE-B048C104EF5A}" destId="{D719A24A-0A54-4F61-8E7D-DA2143B9DBE5}" srcOrd="0" destOrd="0" parTransId="{606D0C42-1452-43CD-816A-1C84D7EB1EC9}" sibTransId="{735B524F-3401-4081-BD1D-981CE76C19EB}"/>
    <dgm:cxn modelId="{29D794E9-BD21-4ABA-A97B-1DCE2A2658D6}" type="presParOf" srcId="{CD64311C-8C32-43C7-ABC4-BC558713B6B2}" destId="{B10A5C4B-0DC6-415A-B4D0-9DB0BF5E8B34}" srcOrd="0" destOrd="0" presId="urn:microsoft.com/office/officeart/2005/8/layout/vList2"/>
    <dgm:cxn modelId="{EBAB68E2-097D-4E27-9DA8-325EECE366EF}" type="presParOf" srcId="{CD64311C-8C32-43C7-ABC4-BC558713B6B2}" destId="{18A35B47-765A-4D83-953E-9C180194F624}" srcOrd="1" destOrd="0" presId="urn:microsoft.com/office/officeart/2005/8/layout/vList2"/>
    <dgm:cxn modelId="{99DE3788-5058-42E7-9F73-834B715FD135}" type="presParOf" srcId="{CD64311C-8C32-43C7-ABC4-BC558713B6B2}" destId="{AD9023AB-1D92-47A3-BEBF-384D869691B5}" srcOrd="2" destOrd="0" presId="urn:microsoft.com/office/officeart/2005/8/layout/vList2"/>
    <dgm:cxn modelId="{747D4F71-12B4-451E-9A2A-405F4EDAD8D3}" type="presParOf" srcId="{CD64311C-8C32-43C7-ABC4-BC558713B6B2}" destId="{5A9BAFF8-68B0-4B0B-AAAF-EB2E1CBB9B0D}" srcOrd="3" destOrd="0" presId="urn:microsoft.com/office/officeart/2005/8/layout/vList2"/>
    <dgm:cxn modelId="{B887E03C-CCF2-41B2-A98B-5203BFAC489E}" type="presParOf" srcId="{CD64311C-8C32-43C7-ABC4-BC558713B6B2}" destId="{18A728F6-FEF3-4544-86E4-6BD2C9BD098F}" srcOrd="4" destOrd="0" presId="urn:microsoft.com/office/officeart/2005/8/layout/vList2"/>
    <dgm:cxn modelId="{467FF198-A846-41A2-9866-DE0CA17FD432}" type="presParOf" srcId="{CD64311C-8C32-43C7-ABC4-BC558713B6B2}" destId="{95652E2D-DC77-4E82-A695-434444271850}" srcOrd="5" destOrd="0" presId="urn:microsoft.com/office/officeart/2005/8/layout/vList2"/>
    <dgm:cxn modelId="{589F1F4D-7807-413E-BBBE-EC177311C5C7}" type="presParOf" srcId="{CD64311C-8C32-43C7-ABC4-BC558713B6B2}" destId="{905A0DB6-EA62-4273-8983-F452ADEE97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B3356-E88B-4B78-BD6E-2B3F3EF1EBA1}">
      <dsp:nvSpPr>
        <dsp:cNvPr id="0" name=""/>
        <dsp:cNvSpPr/>
      </dsp:nvSpPr>
      <dsp:spPr>
        <a:xfrm>
          <a:off x="0" y="375"/>
          <a:ext cx="7235952" cy="877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EAF53-3DCF-44E6-89A6-A386E4C16AED}">
      <dsp:nvSpPr>
        <dsp:cNvPr id="0" name=""/>
        <dsp:cNvSpPr/>
      </dsp:nvSpPr>
      <dsp:spPr>
        <a:xfrm>
          <a:off x="265577" y="197911"/>
          <a:ext cx="482867" cy="4828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A08AE-DB08-4931-8409-340BBB5ECFB5}">
      <dsp:nvSpPr>
        <dsp:cNvPr id="0" name=""/>
        <dsp:cNvSpPr/>
      </dsp:nvSpPr>
      <dsp:spPr>
        <a:xfrm>
          <a:off x="1014022" y="375"/>
          <a:ext cx="6221929" cy="87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15" tIns="92915" rIns="92915" bIns="929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(RAG)Retrieval-augmented generation</a:t>
          </a:r>
          <a:r>
            <a:rPr lang="en-US" sz="1600" kern="1200" dirty="0"/>
            <a:t>: Combining an LLM with a separate LLM model to output external knowledge.</a:t>
          </a:r>
        </a:p>
      </dsp:txBody>
      <dsp:txXfrm>
        <a:off x="1014022" y="375"/>
        <a:ext cx="6221929" cy="877941"/>
      </dsp:txXfrm>
    </dsp:sp>
    <dsp:sp modelId="{A94F85EE-D345-4A7A-8BDD-4BCE959522C1}">
      <dsp:nvSpPr>
        <dsp:cNvPr id="0" name=""/>
        <dsp:cNvSpPr/>
      </dsp:nvSpPr>
      <dsp:spPr>
        <a:xfrm>
          <a:off x="0" y="1097801"/>
          <a:ext cx="7235952" cy="877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C8896-7FBC-452E-B209-0D14DF60EAC8}">
      <dsp:nvSpPr>
        <dsp:cNvPr id="0" name=""/>
        <dsp:cNvSpPr/>
      </dsp:nvSpPr>
      <dsp:spPr>
        <a:xfrm>
          <a:off x="265577" y="1295338"/>
          <a:ext cx="482867" cy="4828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D0EBF-2AAB-4199-B930-BEA735CC19E3}">
      <dsp:nvSpPr>
        <dsp:cNvPr id="0" name=""/>
        <dsp:cNvSpPr/>
      </dsp:nvSpPr>
      <dsp:spPr>
        <a:xfrm>
          <a:off x="1014022" y="1097801"/>
          <a:ext cx="6221929" cy="87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15" tIns="92915" rIns="92915" bIns="929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Legal BERT: </a:t>
          </a:r>
          <a:r>
            <a:rPr lang="en-US" sz="1600" kern="1200" dirty="0"/>
            <a:t>Trained on legal texts and documents</a:t>
          </a:r>
        </a:p>
      </dsp:txBody>
      <dsp:txXfrm>
        <a:off x="1014022" y="1097801"/>
        <a:ext cx="6221929" cy="877941"/>
      </dsp:txXfrm>
    </dsp:sp>
    <dsp:sp modelId="{82237B73-602B-4F40-A1EF-71EB43BFCC1E}">
      <dsp:nvSpPr>
        <dsp:cNvPr id="0" name=""/>
        <dsp:cNvSpPr/>
      </dsp:nvSpPr>
      <dsp:spPr>
        <a:xfrm>
          <a:off x="0" y="2195228"/>
          <a:ext cx="7235952" cy="8779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A8FD6-3437-47A7-971A-D24F12FFCE75}">
      <dsp:nvSpPr>
        <dsp:cNvPr id="0" name=""/>
        <dsp:cNvSpPr/>
      </dsp:nvSpPr>
      <dsp:spPr>
        <a:xfrm>
          <a:off x="265577" y="2392765"/>
          <a:ext cx="482867" cy="4828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AB1CA-6EFE-43D9-808C-E03F26E99D9F}">
      <dsp:nvSpPr>
        <dsp:cNvPr id="0" name=""/>
        <dsp:cNvSpPr/>
      </dsp:nvSpPr>
      <dsp:spPr>
        <a:xfrm>
          <a:off x="1014022" y="2195228"/>
          <a:ext cx="6221929" cy="87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15" tIns="92915" rIns="92915" bIns="9291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GPT-2: </a:t>
          </a:r>
          <a:r>
            <a:rPr lang="en-US" sz="1600" kern="1200" dirty="0"/>
            <a:t>Capable of generating human-like text</a:t>
          </a:r>
        </a:p>
      </dsp:txBody>
      <dsp:txXfrm>
        <a:off x="1014022" y="2195228"/>
        <a:ext cx="6221929" cy="8779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9E90C-5CA1-4255-8B62-F26F7F60B2A0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Assumption that many CFTC documents will be similar </a:t>
          </a:r>
        </a:p>
      </dsp:txBody>
      <dsp:txXfrm>
        <a:off x="1283" y="673807"/>
        <a:ext cx="5006206" cy="3003723"/>
      </dsp:txXfrm>
    </dsp:sp>
    <dsp:sp modelId="{8BBD03C6-84F6-4EF3-BC11-D6EAF25E6E5F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Train a model on defined simplified definitions of the original text</a:t>
          </a:r>
        </a:p>
      </dsp:txBody>
      <dsp:txXfrm>
        <a:off x="5508110" y="673807"/>
        <a:ext cx="5006206" cy="3003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A5C4B-0DC6-415A-B4D0-9DB0BF5E8B34}">
      <dsp:nvSpPr>
        <dsp:cNvPr id="0" name=""/>
        <dsp:cNvSpPr/>
      </dsp:nvSpPr>
      <dsp:spPr>
        <a:xfrm>
          <a:off x="0" y="413127"/>
          <a:ext cx="6291714" cy="1081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Wide array of use cases   </a:t>
          </a:r>
        </a:p>
      </dsp:txBody>
      <dsp:txXfrm>
        <a:off x="52774" y="465901"/>
        <a:ext cx="6186166" cy="975532"/>
      </dsp:txXfrm>
    </dsp:sp>
    <dsp:sp modelId="{AD9023AB-1D92-47A3-BEBF-384D869691B5}">
      <dsp:nvSpPr>
        <dsp:cNvPr id="0" name=""/>
        <dsp:cNvSpPr/>
      </dsp:nvSpPr>
      <dsp:spPr>
        <a:xfrm>
          <a:off x="0" y="1620927"/>
          <a:ext cx="6291714" cy="108108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Scalability</a:t>
          </a:r>
        </a:p>
      </dsp:txBody>
      <dsp:txXfrm>
        <a:off x="52774" y="1673701"/>
        <a:ext cx="6186166" cy="975532"/>
      </dsp:txXfrm>
    </dsp:sp>
    <dsp:sp modelId="{18A728F6-FEF3-4544-86E4-6BD2C9BD098F}">
      <dsp:nvSpPr>
        <dsp:cNvPr id="0" name=""/>
        <dsp:cNvSpPr/>
      </dsp:nvSpPr>
      <dsp:spPr>
        <a:xfrm>
          <a:off x="0" y="2828727"/>
          <a:ext cx="6291714" cy="1081080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Safe</a:t>
          </a:r>
        </a:p>
      </dsp:txBody>
      <dsp:txXfrm>
        <a:off x="52774" y="2881501"/>
        <a:ext cx="6186166" cy="975532"/>
      </dsp:txXfrm>
    </dsp:sp>
    <dsp:sp modelId="{905A0DB6-EA62-4273-8983-F452ADEE97B4}">
      <dsp:nvSpPr>
        <dsp:cNvPr id="0" name=""/>
        <dsp:cNvSpPr/>
      </dsp:nvSpPr>
      <dsp:spPr>
        <a:xfrm>
          <a:off x="0" y="4036527"/>
          <a:ext cx="6291714" cy="10810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Major cost savings </a:t>
          </a:r>
        </a:p>
      </dsp:txBody>
      <dsp:txXfrm>
        <a:off x="52774" y="4089301"/>
        <a:ext cx="6186166" cy="975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1FF80-A8A6-444D-8360-0A5E406BD4F8}">
      <dsp:nvSpPr>
        <dsp:cNvPr id="0" name=""/>
        <dsp:cNvSpPr/>
      </dsp:nvSpPr>
      <dsp:spPr>
        <a:xfrm>
          <a:off x="0" y="1805"/>
          <a:ext cx="472135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B9FC2-1A71-4E10-81B0-11054671A243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DA80C-866D-4568-A902-8D3D247254E6}">
      <dsp:nvSpPr>
        <dsp:cNvPr id="0" name=""/>
        <dsp:cNvSpPr/>
      </dsp:nvSpPr>
      <dsp:spPr>
        <a:xfrm>
          <a:off x="1057183" y="1805"/>
          <a:ext cx="3664168" cy="915310"/>
        </a:xfrm>
        <a:prstGeom prst="rect">
          <a:avLst/>
        </a:prstGeom>
        <a:noFill/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Legal reading </a:t>
          </a:r>
        </a:p>
      </dsp:txBody>
      <dsp:txXfrm>
        <a:off x="1057183" y="1805"/>
        <a:ext cx="3664168" cy="915310"/>
      </dsp:txXfrm>
    </dsp:sp>
    <dsp:sp modelId="{224603EC-1B59-4CF4-B91A-3EB7D29C9B12}">
      <dsp:nvSpPr>
        <dsp:cNvPr id="0" name=""/>
        <dsp:cNvSpPr/>
      </dsp:nvSpPr>
      <dsp:spPr>
        <a:xfrm>
          <a:off x="0" y="1145944"/>
          <a:ext cx="472135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2C200-2ABE-41FC-8DA2-38AEA5CAB12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59710-36B4-4C7D-93DB-A72D0E293395}">
      <dsp:nvSpPr>
        <dsp:cNvPr id="0" name=""/>
        <dsp:cNvSpPr/>
      </dsp:nvSpPr>
      <dsp:spPr>
        <a:xfrm>
          <a:off x="1057183" y="1145944"/>
          <a:ext cx="3664168" cy="915310"/>
        </a:xfrm>
        <a:prstGeom prst="rect">
          <a:avLst/>
        </a:prstGeom>
        <a:noFill/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Handful of attorneys</a:t>
          </a:r>
        </a:p>
      </dsp:txBody>
      <dsp:txXfrm>
        <a:off x="1057183" y="1145944"/>
        <a:ext cx="3664168" cy="915310"/>
      </dsp:txXfrm>
    </dsp:sp>
    <dsp:sp modelId="{8B9C7BD8-0CD8-4BAD-A5AC-FCAB672022C0}">
      <dsp:nvSpPr>
        <dsp:cNvPr id="0" name=""/>
        <dsp:cNvSpPr/>
      </dsp:nvSpPr>
      <dsp:spPr>
        <a:xfrm>
          <a:off x="0" y="2290082"/>
          <a:ext cx="472135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A5226-8B74-464D-BDB6-EC8481E1349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C8712-4466-466D-AA8C-4D1BD6763BCD}">
      <dsp:nvSpPr>
        <dsp:cNvPr id="0" name=""/>
        <dsp:cNvSpPr/>
      </dsp:nvSpPr>
      <dsp:spPr>
        <a:xfrm>
          <a:off x="1057183" y="2290082"/>
          <a:ext cx="3664168" cy="915310"/>
        </a:xfrm>
        <a:prstGeom prst="rect">
          <a:avLst/>
        </a:prstGeom>
        <a:noFill/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I am not an attorney, therefore the  language is complex</a:t>
          </a:r>
        </a:p>
      </dsp:txBody>
      <dsp:txXfrm>
        <a:off x="1057183" y="2290082"/>
        <a:ext cx="3664168" cy="915310"/>
      </dsp:txXfrm>
    </dsp:sp>
    <dsp:sp modelId="{5F94DC66-D221-45B8-8420-34BA17E06B5C}">
      <dsp:nvSpPr>
        <dsp:cNvPr id="0" name=""/>
        <dsp:cNvSpPr/>
      </dsp:nvSpPr>
      <dsp:spPr>
        <a:xfrm>
          <a:off x="0" y="3434221"/>
          <a:ext cx="4721352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34D303-1475-4D88-A6CB-F6B0153462B4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3B34F-8975-4B7C-A1CE-5450E03F2662}">
      <dsp:nvSpPr>
        <dsp:cNvPr id="0" name=""/>
        <dsp:cNvSpPr/>
      </dsp:nvSpPr>
      <dsp:spPr>
        <a:xfrm>
          <a:off x="1057183" y="3434221"/>
          <a:ext cx="3664168" cy="915310"/>
        </a:xfrm>
        <a:prstGeom prst="rect">
          <a:avLst/>
        </a:prstGeom>
        <a:noFill/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Steep learning curve   </a:t>
          </a:r>
        </a:p>
      </dsp:txBody>
      <dsp:txXfrm>
        <a:off x="1057183" y="3434221"/>
        <a:ext cx="3664168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41EF9-C3C1-4B78-9AC4-F8CF977CD9F1}">
      <dsp:nvSpPr>
        <dsp:cNvPr id="0" name=""/>
        <dsp:cNvSpPr/>
      </dsp:nvSpPr>
      <dsp:spPr>
        <a:xfrm>
          <a:off x="0" y="3109"/>
          <a:ext cx="4559425" cy="6622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A989E-6A02-469F-850C-205C9A17677A}">
      <dsp:nvSpPr>
        <dsp:cNvPr id="0" name=""/>
        <dsp:cNvSpPr/>
      </dsp:nvSpPr>
      <dsp:spPr>
        <a:xfrm>
          <a:off x="200323" y="152110"/>
          <a:ext cx="364225" cy="364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6CB6A7-994F-44B1-9CDE-6AD5E0F38EB2}">
      <dsp:nvSpPr>
        <dsp:cNvPr id="0" name=""/>
        <dsp:cNvSpPr/>
      </dsp:nvSpPr>
      <dsp:spPr>
        <a:xfrm>
          <a:off x="764873" y="3109"/>
          <a:ext cx="3794551" cy="66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86" tIns="70086" rIns="70086" bIns="7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Privacy</a:t>
          </a:r>
        </a:p>
      </dsp:txBody>
      <dsp:txXfrm>
        <a:off x="764873" y="3109"/>
        <a:ext cx="3794551" cy="662227"/>
      </dsp:txXfrm>
    </dsp:sp>
    <dsp:sp modelId="{D32DA175-7F95-414D-AF6C-DD5C84E5BFB9}">
      <dsp:nvSpPr>
        <dsp:cNvPr id="0" name=""/>
        <dsp:cNvSpPr/>
      </dsp:nvSpPr>
      <dsp:spPr>
        <a:xfrm>
          <a:off x="0" y="830893"/>
          <a:ext cx="4559425" cy="6622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rgbClr val="00B0F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B9087-8F8B-487C-B467-D8D38C4ED55F}">
      <dsp:nvSpPr>
        <dsp:cNvPr id="0" name=""/>
        <dsp:cNvSpPr/>
      </dsp:nvSpPr>
      <dsp:spPr>
        <a:xfrm>
          <a:off x="200323" y="979895"/>
          <a:ext cx="364225" cy="364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0B5CB-7C7C-4129-92D5-97A7269353C2}">
      <dsp:nvSpPr>
        <dsp:cNvPr id="0" name=""/>
        <dsp:cNvSpPr/>
      </dsp:nvSpPr>
      <dsp:spPr>
        <a:xfrm>
          <a:off x="764873" y="830893"/>
          <a:ext cx="3794551" cy="66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86" tIns="70086" rIns="70086" bIns="7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Lack of Encryption</a:t>
          </a:r>
        </a:p>
      </dsp:txBody>
      <dsp:txXfrm>
        <a:off x="764873" y="830893"/>
        <a:ext cx="3794551" cy="662227"/>
      </dsp:txXfrm>
    </dsp:sp>
    <dsp:sp modelId="{4DC44B8E-978E-42D6-A0FD-B96467A3BC2A}">
      <dsp:nvSpPr>
        <dsp:cNvPr id="0" name=""/>
        <dsp:cNvSpPr/>
      </dsp:nvSpPr>
      <dsp:spPr>
        <a:xfrm>
          <a:off x="0" y="1658678"/>
          <a:ext cx="4559425" cy="6622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8F629-FF08-4A10-8129-A94635974884}">
      <dsp:nvSpPr>
        <dsp:cNvPr id="0" name=""/>
        <dsp:cNvSpPr/>
      </dsp:nvSpPr>
      <dsp:spPr>
        <a:xfrm>
          <a:off x="200323" y="1807679"/>
          <a:ext cx="364225" cy="364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F5442-B80F-4B7E-A90F-184374EE6A20}">
      <dsp:nvSpPr>
        <dsp:cNvPr id="0" name=""/>
        <dsp:cNvSpPr/>
      </dsp:nvSpPr>
      <dsp:spPr>
        <a:xfrm>
          <a:off x="764873" y="1658678"/>
          <a:ext cx="3794551" cy="66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86" tIns="70086" rIns="70086" bIns="7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Confidentiality Breach </a:t>
          </a:r>
        </a:p>
      </dsp:txBody>
      <dsp:txXfrm>
        <a:off x="764873" y="1658678"/>
        <a:ext cx="3794551" cy="662227"/>
      </dsp:txXfrm>
    </dsp:sp>
    <dsp:sp modelId="{4859B87D-08D8-4A7F-B6E6-109E863F230A}">
      <dsp:nvSpPr>
        <dsp:cNvPr id="0" name=""/>
        <dsp:cNvSpPr/>
      </dsp:nvSpPr>
      <dsp:spPr>
        <a:xfrm>
          <a:off x="0" y="2486463"/>
          <a:ext cx="4559425" cy="6622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ECD29-014B-4C76-855F-56D406B7F0D6}">
      <dsp:nvSpPr>
        <dsp:cNvPr id="0" name=""/>
        <dsp:cNvSpPr/>
      </dsp:nvSpPr>
      <dsp:spPr>
        <a:xfrm>
          <a:off x="200323" y="2635464"/>
          <a:ext cx="364225" cy="3642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49DEA-1C04-4895-9D30-A64A6D2405D5}">
      <dsp:nvSpPr>
        <dsp:cNvPr id="0" name=""/>
        <dsp:cNvSpPr/>
      </dsp:nvSpPr>
      <dsp:spPr>
        <a:xfrm>
          <a:off x="764873" y="2486463"/>
          <a:ext cx="3794551" cy="66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86" tIns="70086" rIns="70086" bIns="7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Misuse of Information </a:t>
          </a:r>
        </a:p>
      </dsp:txBody>
      <dsp:txXfrm>
        <a:off x="764873" y="2486463"/>
        <a:ext cx="3794551" cy="662227"/>
      </dsp:txXfrm>
    </dsp:sp>
    <dsp:sp modelId="{9CAC7E53-E026-4DE2-A672-F37A1A5EA11E}">
      <dsp:nvSpPr>
        <dsp:cNvPr id="0" name=""/>
        <dsp:cNvSpPr/>
      </dsp:nvSpPr>
      <dsp:spPr>
        <a:xfrm>
          <a:off x="0" y="3314248"/>
          <a:ext cx="4559425" cy="66222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99C3AA-77FB-4938-8273-9FEAE3C132FC}">
      <dsp:nvSpPr>
        <dsp:cNvPr id="0" name=""/>
        <dsp:cNvSpPr/>
      </dsp:nvSpPr>
      <dsp:spPr>
        <a:xfrm>
          <a:off x="200323" y="3463249"/>
          <a:ext cx="364225" cy="3642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4E9368-50E2-4A86-9C19-2EF1A8E7951B}">
      <dsp:nvSpPr>
        <dsp:cNvPr id="0" name=""/>
        <dsp:cNvSpPr/>
      </dsp:nvSpPr>
      <dsp:spPr>
        <a:xfrm>
          <a:off x="764873" y="3314248"/>
          <a:ext cx="3794551" cy="662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86" tIns="70086" rIns="70086" bIns="700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Compliance Issues (PII)</a:t>
          </a:r>
        </a:p>
      </dsp:txBody>
      <dsp:txXfrm>
        <a:off x="764873" y="3314248"/>
        <a:ext cx="3794551" cy="6622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35D3A-7735-4472-96C9-3BF6C180F55F}">
      <dsp:nvSpPr>
        <dsp:cNvPr id="0" name=""/>
        <dsp:cNvSpPr/>
      </dsp:nvSpPr>
      <dsp:spPr>
        <a:xfrm>
          <a:off x="1757" y="667292"/>
          <a:ext cx="814640" cy="814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18F97-CDAE-420A-A250-B004B3A86702}">
      <dsp:nvSpPr>
        <dsp:cNvPr id="0" name=""/>
        <dsp:cNvSpPr/>
      </dsp:nvSpPr>
      <dsp:spPr>
        <a:xfrm>
          <a:off x="172832" y="838366"/>
          <a:ext cx="472491" cy="4724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C0ECD-6EF6-45D9-BE1D-294A7788F579}">
      <dsp:nvSpPr>
        <dsp:cNvPr id="0" name=""/>
        <dsp:cNvSpPr/>
      </dsp:nvSpPr>
      <dsp:spPr>
        <a:xfrm>
          <a:off x="990963" y="667292"/>
          <a:ext cx="1920223" cy="8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Accepts legal text</a:t>
          </a:r>
        </a:p>
      </dsp:txBody>
      <dsp:txXfrm>
        <a:off x="990963" y="667292"/>
        <a:ext cx="1920223" cy="814640"/>
      </dsp:txXfrm>
    </dsp:sp>
    <dsp:sp modelId="{E567450C-5B0F-43C4-8E04-35C751DC3B60}">
      <dsp:nvSpPr>
        <dsp:cNvPr id="0" name=""/>
        <dsp:cNvSpPr/>
      </dsp:nvSpPr>
      <dsp:spPr>
        <a:xfrm>
          <a:off x="3245772" y="667292"/>
          <a:ext cx="814640" cy="814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0DC94-E9EB-4B4A-9F95-BA2B5B33A7FA}">
      <dsp:nvSpPr>
        <dsp:cNvPr id="0" name=""/>
        <dsp:cNvSpPr/>
      </dsp:nvSpPr>
      <dsp:spPr>
        <a:xfrm>
          <a:off x="3416846" y="838366"/>
          <a:ext cx="472491" cy="4724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80CDE-B8C4-420D-8D77-51CF17EC1984}">
      <dsp:nvSpPr>
        <dsp:cNvPr id="0" name=""/>
        <dsp:cNvSpPr/>
      </dsp:nvSpPr>
      <dsp:spPr>
        <a:xfrm>
          <a:off x="4234978" y="667292"/>
          <a:ext cx="1920223" cy="8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Extract definitions from the text</a:t>
          </a:r>
        </a:p>
      </dsp:txBody>
      <dsp:txXfrm>
        <a:off x="4234978" y="667292"/>
        <a:ext cx="1920223" cy="814640"/>
      </dsp:txXfrm>
    </dsp:sp>
    <dsp:sp modelId="{297552AF-3601-4C50-9368-AC41FC37ADFA}">
      <dsp:nvSpPr>
        <dsp:cNvPr id="0" name=""/>
        <dsp:cNvSpPr/>
      </dsp:nvSpPr>
      <dsp:spPr>
        <a:xfrm>
          <a:off x="1757" y="2088989"/>
          <a:ext cx="814640" cy="814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4C412-25D8-4751-94F6-516B4FAAE461}">
      <dsp:nvSpPr>
        <dsp:cNvPr id="0" name=""/>
        <dsp:cNvSpPr/>
      </dsp:nvSpPr>
      <dsp:spPr>
        <a:xfrm>
          <a:off x="172832" y="2260063"/>
          <a:ext cx="472491" cy="4724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397D6-FAD5-482E-B611-7D706C06BFA3}">
      <dsp:nvSpPr>
        <dsp:cNvPr id="0" name=""/>
        <dsp:cNvSpPr/>
      </dsp:nvSpPr>
      <dsp:spPr>
        <a:xfrm>
          <a:off x="990963" y="2088989"/>
          <a:ext cx="1920223" cy="8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Process the text with Legal-BERT</a:t>
          </a:r>
        </a:p>
      </dsp:txBody>
      <dsp:txXfrm>
        <a:off x="990963" y="2088989"/>
        <a:ext cx="1920223" cy="814640"/>
      </dsp:txXfrm>
    </dsp:sp>
    <dsp:sp modelId="{A1C624FE-07A5-4F0F-B719-33A5363B1845}">
      <dsp:nvSpPr>
        <dsp:cNvPr id="0" name=""/>
        <dsp:cNvSpPr/>
      </dsp:nvSpPr>
      <dsp:spPr>
        <a:xfrm>
          <a:off x="3245772" y="2088989"/>
          <a:ext cx="814640" cy="8146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26E474-CFD3-4584-BC0A-9304979D3E8A}">
      <dsp:nvSpPr>
        <dsp:cNvPr id="0" name=""/>
        <dsp:cNvSpPr/>
      </dsp:nvSpPr>
      <dsp:spPr>
        <a:xfrm>
          <a:off x="3416846" y="2260063"/>
          <a:ext cx="472491" cy="4724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F8F71-88B7-41E5-A620-FB072BFA8C64}">
      <dsp:nvSpPr>
        <dsp:cNvPr id="0" name=""/>
        <dsp:cNvSpPr/>
      </dsp:nvSpPr>
      <dsp:spPr>
        <a:xfrm>
          <a:off x="4234978" y="2088989"/>
          <a:ext cx="1920223" cy="8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Generate a summary</a:t>
          </a:r>
        </a:p>
      </dsp:txBody>
      <dsp:txXfrm>
        <a:off x="4234978" y="2088989"/>
        <a:ext cx="1920223" cy="81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EC566-0AC8-4F0C-96D9-FD34B0186129}">
      <dsp:nvSpPr>
        <dsp:cNvPr id="0" name=""/>
        <dsp:cNvSpPr/>
      </dsp:nvSpPr>
      <dsp:spPr>
        <a:xfrm>
          <a:off x="735488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74703-4CCD-4F75-A5C0-5D6CC7646C6E}">
      <dsp:nvSpPr>
        <dsp:cNvPr id="0" name=""/>
        <dsp:cNvSpPr/>
      </dsp:nvSpPr>
      <dsp:spPr>
        <a:xfrm>
          <a:off x="94892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95905-062D-4C65-80DF-95DBD135A8BD}">
      <dsp:nvSpPr>
        <dsp:cNvPr id="0" name=""/>
        <dsp:cNvSpPr/>
      </dsp:nvSpPr>
      <dsp:spPr>
        <a:xfrm>
          <a:off x="41533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Accepts Legal BERT Summary </a:t>
          </a:r>
        </a:p>
      </dsp:txBody>
      <dsp:txXfrm>
        <a:off x="415338" y="1313725"/>
        <a:ext cx="1641796" cy="656718"/>
      </dsp:txXfrm>
    </dsp:sp>
    <dsp:sp modelId="{962654A2-244C-4CC8-BB8A-F7B7653C41D1}">
      <dsp:nvSpPr>
        <dsp:cNvPr id="0" name=""/>
        <dsp:cNvSpPr/>
      </dsp:nvSpPr>
      <dsp:spPr>
        <a:xfrm>
          <a:off x="2664599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87EED-A856-44C9-BD69-9C37A4CD3AE5}">
      <dsp:nvSpPr>
        <dsp:cNvPr id="0" name=""/>
        <dsp:cNvSpPr/>
      </dsp:nvSpPr>
      <dsp:spPr>
        <a:xfrm>
          <a:off x="2878033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EDDD-589E-485D-8DC8-C81E96D09FF7}">
      <dsp:nvSpPr>
        <dsp:cNvPr id="0" name=""/>
        <dsp:cNvSpPr/>
      </dsp:nvSpPr>
      <dsp:spPr>
        <a:xfrm>
          <a:off x="2344449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Tokenizes this input text (breaks down text into smaller pieces called tokens)</a:t>
          </a:r>
        </a:p>
      </dsp:txBody>
      <dsp:txXfrm>
        <a:off x="2344449" y="1313725"/>
        <a:ext cx="1641796" cy="656718"/>
      </dsp:txXfrm>
    </dsp:sp>
    <dsp:sp modelId="{8E41374C-24C9-4EC3-8DB6-45BE13B6D9DA}">
      <dsp:nvSpPr>
        <dsp:cNvPr id="0" name=""/>
        <dsp:cNvSpPr/>
      </dsp:nvSpPr>
      <dsp:spPr>
        <a:xfrm>
          <a:off x="4593711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E1EDD0-7F3E-4BCF-AE2A-4C5E56E461AC}">
      <dsp:nvSpPr>
        <dsp:cNvPr id="0" name=""/>
        <dsp:cNvSpPr/>
      </dsp:nvSpPr>
      <dsp:spPr>
        <a:xfrm>
          <a:off x="480714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A6AA4-0AFC-4D3B-8A25-C337BDD07E9E}">
      <dsp:nvSpPr>
        <dsp:cNvPr id="0" name=""/>
        <dsp:cNvSpPr/>
      </dsp:nvSpPr>
      <dsp:spPr>
        <a:xfrm>
          <a:off x="427356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rephrase summary  in simpler terms that a non-expert could understand</a:t>
          </a:r>
        </a:p>
      </dsp:txBody>
      <dsp:txXfrm>
        <a:off x="4273560" y="1313725"/>
        <a:ext cx="1641796" cy="656718"/>
      </dsp:txXfrm>
    </dsp:sp>
    <dsp:sp modelId="{F93E07C3-3B90-438E-90B1-7AA3B9902B18}">
      <dsp:nvSpPr>
        <dsp:cNvPr id="0" name=""/>
        <dsp:cNvSpPr/>
      </dsp:nvSpPr>
      <dsp:spPr>
        <a:xfrm>
          <a:off x="2664599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69E385-68D4-4833-827C-CD723487A9D8}">
      <dsp:nvSpPr>
        <dsp:cNvPr id="0" name=""/>
        <dsp:cNvSpPr/>
      </dsp:nvSpPr>
      <dsp:spPr>
        <a:xfrm>
          <a:off x="2878033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6CB6D-A798-40E4-90AF-3A6038D51C30}">
      <dsp:nvSpPr>
        <dsp:cNvPr id="0" name=""/>
        <dsp:cNvSpPr/>
      </dsp:nvSpPr>
      <dsp:spPr>
        <a:xfrm>
          <a:off x="2344449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Generates a new summary </a:t>
          </a:r>
        </a:p>
      </dsp:txBody>
      <dsp:txXfrm>
        <a:off x="2344449" y="3694331"/>
        <a:ext cx="1641796" cy="6567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6CD70-4DA2-4418-BE72-D85EC9BDF763}">
      <dsp:nvSpPr>
        <dsp:cNvPr id="0" name=""/>
        <dsp:cNvSpPr/>
      </dsp:nvSpPr>
      <dsp:spPr>
        <a:xfrm>
          <a:off x="380489" y="0"/>
          <a:ext cx="5530735" cy="5530735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79805-8184-4E2F-A4B8-9C05D8C417D9}">
      <dsp:nvSpPr>
        <dsp:cNvPr id="0" name=""/>
        <dsp:cNvSpPr/>
      </dsp:nvSpPr>
      <dsp:spPr>
        <a:xfrm>
          <a:off x="905909" y="525419"/>
          <a:ext cx="2156986" cy="21569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Hugging Face Website </a:t>
          </a:r>
        </a:p>
      </dsp:txBody>
      <dsp:txXfrm>
        <a:off x="1011204" y="630714"/>
        <a:ext cx="1946396" cy="1946396"/>
      </dsp:txXfrm>
    </dsp:sp>
    <dsp:sp modelId="{A3256A27-0FC1-4217-8D81-18A12E7A157B}">
      <dsp:nvSpPr>
        <dsp:cNvPr id="0" name=""/>
        <dsp:cNvSpPr/>
      </dsp:nvSpPr>
      <dsp:spPr>
        <a:xfrm>
          <a:off x="3228818" y="525419"/>
          <a:ext cx="2156986" cy="2156986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Punkt</a:t>
          </a:r>
        </a:p>
      </dsp:txBody>
      <dsp:txXfrm>
        <a:off x="3334113" y="630714"/>
        <a:ext cx="1946396" cy="1946396"/>
      </dsp:txXfrm>
    </dsp:sp>
    <dsp:sp modelId="{C38B4A52-35D6-4AC8-8E03-A94379148C47}">
      <dsp:nvSpPr>
        <dsp:cNvPr id="0" name=""/>
        <dsp:cNvSpPr/>
      </dsp:nvSpPr>
      <dsp:spPr>
        <a:xfrm>
          <a:off x="905909" y="2848328"/>
          <a:ext cx="2156986" cy="2156986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BERT Legal </a:t>
          </a:r>
        </a:p>
      </dsp:txBody>
      <dsp:txXfrm>
        <a:off x="1011204" y="2953623"/>
        <a:ext cx="1946396" cy="1946396"/>
      </dsp:txXfrm>
    </dsp:sp>
    <dsp:sp modelId="{8096E4CB-7BBC-4266-ABE2-0B5741147B7C}">
      <dsp:nvSpPr>
        <dsp:cNvPr id="0" name=""/>
        <dsp:cNvSpPr/>
      </dsp:nvSpPr>
      <dsp:spPr>
        <a:xfrm>
          <a:off x="3228818" y="2848328"/>
          <a:ext cx="2156986" cy="2156986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GPT2</a:t>
          </a:r>
        </a:p>
      </dsp:txBody>
      <dsp:txXfrm>
        <a:off x="3334113" y="2953623"/>
        <a:ext cx="1946396" cy="194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A5C4B-0DC6-415A-B4D0-9DB0BF5E8B34}">
      <dsp:nvSpPr>
        <dsp:cNvPr id="0" name=""/>
        <dsp:cNvSpPr/>
      </dsp:nvSpPr>
      <dsp:spPr>
        <a:xfrm>
          <a:off x="0" y="693978"/>
          <a:ext cx="6291714" cy="13175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Regex </a:t>
          </a:r>
        </a:p>
      </dsp:txBody>
      <dsp:txXfrm>
        <a:off x="64318" y="758296"/>
        <a:ext cx="6163078" cy="1188930"/>
      </dsp:txXfrm>
    </dsp:sp>
    <dsp:sp modelId="{AD9023AB-1D92-47A3-BEBF-384D869691B5}">
      <dsp:nvSpPr>
        <dsp:cNvPr id="0" name=""/>
        <dsp:cNvSpPr/>
      </dsp:nvSpPr>
      <dsp:spPr>
        <a:xfrm>
          <a:off x="0" y="2106584"/>
          <a:ext cx="6291714" cy="1317566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Sentence Scoring </a:t>
          </a:r>
        </a:p>
      </dsp:txBody>
      <dsp:txXfrm>
        <a:off x="64318" y="2170902"/>
        <a:ext cx="6163078" cy="1188930"/>
      </dsp:txXfrm>
    </dsp:sp>
    <dsp:sp modelId="{18A728F6-FEF3-4544-86E4-6BD2C9BD098F}">
      <dsp:nvSpPr>
        <dsp:cNvPr id="0" name=""/>
        <dsp:cNvSpPr/>
      </dsp:nvSpPr>
      <dsp:spPr>
        <a:xfrm>
          <a:off x="0" y="3519190"/>
          <a:ext cx="6291714" cy="1317566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Prioritizes sentences containing defined terms and concepts</a:t>
          </a:r>
        </a:p>
      </dsp:txBody>
      <dsp:txXfrm>
        <a:off x="64318" y="3583508"/>
        <a:ext cx="6163078" cy="11889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9E90C-5CA1-4255-8B62-F26F7F60B2A0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Implement abstractive summary </a:t>
          </a:r>
        </a:p>
      </dsp:txBody>
      <dsp:txXfrm>
        <a:off x="1283" y="673807"/>
        <a:ext cx="5006206" cy="3003723"/>
      </dsp:txXfrm>
    </dsp:sp>
    <dsp:sp modelId="{8BBD03C6-84F6-4EF3-BC11-D6EAF25E6E5F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Dual Output </a:t>
          </a:r>
        </a:p>
      </dsp:txBody>
      <dsp:txXfrm>
        <a:off x="5508110" y="673807"/>
        <a:ext cx="5006206" cy="3003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A5C4B-0DC6-415A-B4D0-9DB0BF5E8B34}">
      <dsp:nvSpPr>
        <dsp:cNvPr id="0" name=""/>
        <dsp:cNvSpPr/>
      </dsp:nvSpPr>
      <dsp:spPr>
        <a:xfrm>
          <a:off x="0" y="71847"/>
          <a:ext cx="6291714" cy="1277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3 inputs  </a:t>
          </a:r>
        </a:p>
      </dsp:txBody>
      <dsp:txXfrm>
        <a:off x="62369" y="134216"/>
        <a:ext cx="6166976" cy="1152902"/>
      </dsp:txXfrm>
    </dsp:sp>
    <dsp:sp modelId="{AD9023AB-1D92-47A3-BEBF-384D869691B5}">
      <dsp:nvSpPr>
        <dsp:cNvPr id="0" name=""/>
        <dsp:cNvSpPr/>
      </dsp:nvSpPr>
      <dsp:spPr>
        <a:xfrm>
          <a:off x="0" y="1441647"/>
          <a:ext cx="6291714" cy="127764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Instruction: “Simplify this legal text for a layperson”</a:t>
          </a:r>
        </a:p>
      </dsp:txBody>
      <dsp:txXfrm>
        <a:off x="62369" y="1504016"/>
        <a:ext cx="6166976" cy="1152902"/>
      </dsp:txXfrm>
    </dsp:sp>
    <dsp:sp modelId="{18A728F6-FEF3-4544-86E4-6BD2C9BD098F}">
      <dsp:nvSpPr>
        <dsp:cNvPr id="0" name=""/>
        <dsp:cNvSpPr/>
      </dsp:nvSpPr>
      <dsp:spPr>
        <a:xfrm>
          <a:off x="0" y="2811447"/>
          <a:ext cx="6291714" cy="1277640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Helping parameters </a:t>
          </a:r>
        </a:p>
      </dsp:txBody>
      <dsp:txXfrm>
        <a:off x="62369" y="2873816"/>
        <a:ext cx="6166976" cy="1152902"/>
      </dsp:txXfrm>
    </dsp:sp>
    <dsp:sp modelId="{905A0DB6-EA62-4273-8983-F452ADEE97B4}">
      <dsp:nvSpPr>
        <dsp:cNvPr id="0" name=""/>
        <dsp:cNvSpPr/>
      </dsp:nvSpPr>
      <dsp:spPr>
        <a:xfrm>
          <a:off x="0" y="4181247"/>
          <a:ext cx="6291714" cy="127764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Abstractive summarization</a:t>
          </a:r>
        </a:p>
      </dsp:txBody>
      <dsp:txXfrm>
        <a:off x="62369" y="4243616"/>
        <a:ext cx="6166976" cy="1152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0323-1F84-7C7F-628B-C0E8151E9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AB0081-F61A-3CCC-0928-50223B40E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59922-75E9-13D8-6ECD-F3897054F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0B50E-F1F7-3515-6300-7E433F49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20E1A-423B-0CF7-7745-F8786EB8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6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B32F-08FE-A9F0-0826-C787ABFA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8C0AA-A1C9-9D32-241D-650D50D39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605F9-53A5-0C72-4148-56F7140E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58631-27B1-B017-EE83-E2014D606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513D9-6A94-A271-ABD1-6CFE0479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4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5D87AC-DF93-DC67-091E-4CD7831D5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F781C-6983-CB7E-7A8A-41DE50724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6122F-92A7-B3EA-1C2B-7880D645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C4057-103C-34CD-E3C4-5E6271244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517B8-63ED-B1A2-DD41-D36BFDAA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05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5789-CD9D-C9C8-B801-CD425C76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6FBA-52F7-E648-076D-51BB9375D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478BA-153A-3BD6-86C9-5B93DEE68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1D1F5-E71C-8FC7-E74E-41841992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1410B-224B-5D42-C961-4D766FCC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9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B01B-9A29-8B9A-86A6-5CCC0238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5F07A-063B-786F-035D-4BC438124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BABBF-F1D2-4B3D-61AF-3305A5EA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33F72-BE0F-FBD5-AFA5-3F525618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37572-09F6-A1F4-A965-E985D3DCC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73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9AFA7-6917-30F1-696B-4DB2BDD4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29C18-ABEB-C3B8-58A9-2E4378475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CFEA7-41A7-FBFE-DAD3-97A4C8C6E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218BE-6EA7-CF3E-6408-3168F47B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2F86D-2EE1-84F9-4963-4DEC0A42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95F6A-A0BA-8522-4E61-30938FF0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F975-B6A5-2696-271D-CB4087E3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C715C-0FC5-BDA7-36C7-7AF0E33B2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EB31C3-5207-3420-C7CF-00FF2F6FB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E9FF1-500E-DEC6-6FCF-92EF31DA8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14A3A-D39D-2453-6E1C-8CD35FBA6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7738E-F0D8-9D36-C238-22B5C2393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938C7A-FD2C-5E94-A4ED-5BD1BCAC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9EBFE2-B173-2B17-74C5-5E48F057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43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68E77-4FAC-C8C4-88E4-F39D14E43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0F99A1-645A-9DE7-8E8C-B9D0ECEF4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1CF3F-1F9E-1377-076B-B060EC18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9AB20-159A-9049-D84D-1B22583E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5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AD6204-C3A9-B2FD-CEDE-3FB4C2F0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973A3D-1BAD-65E5-4C12-8F47D7E1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BB61A-D615-2560-CEE1-5E790276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2798-8360-25A3-B974-79AA40323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A070-B39C-CFD3-BB43-BB2ACD3D7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BE26E-DCCB-0B44-397D-EBF3F7DA1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4772A-5BA3-28B0-BFD9-CD4EDD66E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B74A6-2A86-F4D0-FA88-F41E42A4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C35F7-947D-0D6A-B5C1-E8119E3D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0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FC99-9A65-AD40-4221-17767C04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D0817D-EB10-91CF-B871-1F264265D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86E1F-0C48-0EEE-7C5D-01E60BC90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9C2-FD56-8683-0C89-3D24A6985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B1386-B265-6039-32ED-9BD53E5D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99600-F319-93EB-33A3-4896AB69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9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CEE29-00D2-C82B-4B9D-BE9817EC4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B64B6-1309-9E19-92A2-2C16E7C9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63FDF-FB57-B70D-DAE7-4016FBDE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04810C-6AE4-4F48-963C-F41973F54524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C47A4-F0C8-D7D3-3F61-8A4A0479F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203B7-6068-975B-C968-55FDE7F12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E9F7A1-0469-49AE-939D-6C8B5D1F4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5B122-21EF-D562-C2F6-18369E202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36674"/>
            <a:ext cx="3689096" cy="3514364"/>
          </a:xfrm>
        </p:spPr>
        <p:txBody>
          <a:bodyPr anchor="b">
            <a:normAutofit/>
          </a:bodyPr>
          <a:lstStyle/>
          <a:p>
            <a:pPr algn="r"/>
            <a:r>
              <a:rPr lang="en-US" sz="6700"/>
              <a:t>Summary Legal Aid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ED232-0A9E-F0DA-2FC0-C26CD0C52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2" y="4582814"/>
            <a:ext cx="3689094" cy="1312657"/>
          </a:xfrm>
        </p:spPr>
        <p:txBody>
          <a:bodyPr anchor="t">
            <a:normAutofit/>
          </a:bodyPr>
          <a:lstStyle/>
          <a:p>
            <a:pPr algn="r"/>
            <a:r>
              <a:rPr lang="en-US" sz="2000" b="1" dirty="0"/>
              <a:t> Proof of Concept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807B58-2E5D-46B9-5B83-7D2B07809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849" y="2401270"/>
            <a:ext cx="4930338" cy="186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84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6EBC3-6FDB-5114-5FC5-D4613993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/>
              <a:t>Demo</a:t>
            </a:r>
            <a:r>
              <a:rPr lang="en-US" sz="1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27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E554D-A69C-2115-F2A8-60CB25F6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Local Installation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E2B5EA-94D8-8560-0A8C-0CBBC39137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831470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9D21506-1B29-25B3-5757-CE260EEF3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1797" y="6038059"/>
            <a:ext cx="95715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5FF79-E873-2CFE-A3F5-1D21A222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Tunning BERT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EDF5CE-43A5-B059-A3F4-8B206EED04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04443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9461717-30FA-07C4-E423-2FEF6424D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1797" y="6147049"/>
            <a:ext cx="95715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5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8F9A6B-1B17-19BF-CB70-5D2528DCA7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9BAA3-F2BC-B57E-9F54-5F6D96CC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BERT Could Look Like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C460C9-70B7-E2B5-9E4A-182D2CD65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720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DBBD550-5941-C0C1-8313-1DDBE32210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5368" y="6141022"/>
            <a:ext cx="95715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2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5FF79-E873-2CFE-A3F5-1D21A222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GPT 2 Tunning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EDF5CE-43A5-B059-A3F4-8B206EED04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47766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CB36310-73C7-191D-B817-661BFC3E4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4751" y="6137625"/>
            <a:ext cx="95715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9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8F9A6B-1B17-19BF-CB70-5D2528DCA7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9BAA3-F2BC-B57E-9F54-5F6D96CC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Custom GPT Model Attempt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C460C9-70B7-E2B5-9E4A-182D2CD654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25634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4A8255A-D924-1C68-1194-12BD5EAB80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5221" y="6157566"/>
            <a:ext cx="95715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58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5FF79-E873-2CFE-A3F5-1D21A222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Limitless Potential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EDF5CE-43A5-B059-A3F4-8B206EED04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97111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1FA1015-7CFA-4615-924E-99F2971B0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4845" y="6147049"/>
            <a:ext cx="95715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6EBC3-6FDB-5114-5FC5-D4613993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10422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0AF0-2406-C07F-52EF-A39BC787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496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Why Are We Here? 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72ECBFD-E52E-214A-D441-78DC4C500B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5226777"/>
              </p:ext>
            </p:extLst>
          </p:nvPr>
        </p:nvGraphicFramePr>
        <p:xfrm>
          <a:off x="2648712" y="3679489"/>
          <a:ext cx="7235952" cy="3073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DC440AF-927F-1920-F6F7-803FD092F214}"/>
              </a:ext>
            </a:extLst>
          </p:cNvPr>
          <p:cNvSpPr txBox="1"/>
          <p:nvPr/>
        </p:nvSpPr>
        <p:spPr>
          <a:xfrm>
            <a:off x="2826326" y="1334031"/>
            <a:ext cx="6539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  <a:ea typeface="+mj-ea"/>
                <a:cs typeface="+mj-cs"/>
              </a:rPr>
              <a:t>Legal</a:t>
            </a:r>
            <a:r>
              <a:rPr lang="en-US" sz="3200" b="1" dirty="0"/>
              <a:t> </a:t>
            </a:r>
            <a:r>
              <a:rPr lang="en-US" sz="3200" b="1" dirty="0">
                <a:latin typeface="+mj-lt"/>
                <a:ea typeface="+mj-ea"/>
                <a:cs typeface="+mj-cs"/>
              </a:rPr>
              <a:t>Model  Ensemble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BEF8F-BF78-C9B4-A54A-801248A86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129" y="1832465"/>
            <a:ext cx="3545118" cy="1847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F6317F-3534-EAA4-68C3-15A9C7A86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374" y="5896073"/>
            <a:ext cx="957155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7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1CA86-9446-F7D0-8BDF-446D6248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0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problem does this solve? </a:t>
            </a:r>
          </a:p>
        </p:txBody>
      </p:sp>
    </p:spTree>
    <p:extLst>
      <p:ext uri="{BB962C8B-B14F-4D97-AF65-F5344CB8AC3E}">
        <p14:creationId xmlns:p14="http://schemas.microsoft.com/office/powerpoint/2010/main" val="18057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AAAE-EAFF-0C44-74F6-2229D966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Complex Jargon</a:t>
            </a:r>
            <a:br>
              <a:rPr lang="en-US" dirty="0"/>
            </a:br>
            <a:endParaRPr lang="en-US" sz="2400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138E0BB8-4C4E-CCB4-3B46-CEC39676A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235772"/>
              </p:ext>
            </p:extLst>
          </p:nvPr>
        </p:nvGraphicFramePr>
        <p:xfrm>
          <a:off x="838200" y="1825625"/>
          <a:ext cx="472135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24D0E31-3990-7417-5E72-3773CDB7D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6702" y="5982108"/>
            <a:ext cx="954196" cy="659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A2DC6-A631-4B1A-FDA7-40D98CDA9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4440" y="1398257"/>
            <a:ext cx="3038679" cy="43442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8F9C048-D933-84A0-C6C4-5C0F875BF58D}"/>
              </a:ext>
            </a:extLst>
          </p:cNvPr>
          <p:cNvSpPr/>
          <p:nvPr/>
        </p:nvSpPr>
        <p:spPr>
          <a:xfrm>
            <a:off x="7814603" y="4918495"/>
            <a:ext cx="886052" cy="30777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F8CC1-98CC-DD75-CAD8-9EE7E999D9DC}"/>
              </a:ext>
            </a:extLst>
          </p:cNvPr>
          <p:cNvSpPr txBox="1"/>
          <p:nvPr/>
        </p:nvSpPr>
        <p:spPr>
          <a:xfrm>
            <a:off x="7952903" y="4918495"/>
            <a:ext cx="609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LAW!</a:t>
            </a:r>
          </a:p>
        </p:txBody>
      </p:sp>
    </p:spTree>
    <p:extLst>
      <p:ext uri="{BB962C8B-B14F-4D97-AF65-F5344CB8AC3E}">
        <p14:creationId xmlns:p14="http://schemas.microsoft.com/office/powerpoint/2010/main" val="210909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9739C-20DA-D167-7450-7BDEA15E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2800" dirty="0"/>
              <a:t>Just Pop it Into ChatGPT.com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ontent Placeholder 2">
            <a:extLst>
              <a:ext uri="{FF2B5EF4-FFF2-40B4-BE49-F238E27FC236}">
                <a16:creationId xmlns:a16="http://schemas.microsoft.com/office/drawing/2014/main" id="{552E011C-86E2-9989-2454-E9EB2D4E35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5893924"/>
              </p:ext>
            </p:extLst>
          </p:nvPr>
        </p:nvGraphicFramePr>
        <p:xfrm>
          <a:off x="590719" y="2330505"/>
          <a:ext cx="4559425" cy="397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5ED46-DD43-7451-60F0-6534DEF9BD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295" r="20679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146575-6809-7320-1FF4-63698A8D15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2070" y="6068539"/>
            <a:ext cx="957155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0C780-5228-EE38-C294-2E2E93F1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 </a:t>
            </a:r>
          </a:p>
        </p:txBody>
      </p:sp>
    </p:spTree>
    <p:extLst>
      <p:ext uri="{BB962C8B-B14F-4D97-AF65-F5344CB8AC3E}">
        <p14:creationId xmlns:p14="http://schemas.microsoft.com/office/powerpoint/2010/main" val="149902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F959C-AB61-4FCB-E398-7752CC54B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CFTC </a:t>
            </a:r>
            <a:r>
              <a:rPr lang="en-US" sz="3600" dirty="0" err="1"/>
              <a:t>LawLogic</a:t>
            </a:r>
            <a:r>
              <a:rPr lang="en-US" sz="3600" dirty="0"/>
              <a:t> Pro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6993F-89CB-E946-A63E-C0CC81625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Summarize legal documents for the lawyers  </a:t>
            </a:r>
          </a:p>
          <a:p>
            <a:r>
              <a:rPr lang="en-US" sz="1800"/>
              <a:t>Catch key definitions </a:t>
            </a:r>
          </a:p>
          <a:p>
            <a:r>
              <a:rPr lang="en-US" sz="1800"/>
              <a:t>Summarize legal documents for everyone else </a:t>
            </a:r>
          </a:p>
          <a:p>
            <a:r>
              <a:rPr lang="en-US" sz="1800"/>
              <a:t>Works locally within the CFTC </a:t>
            </a:r>
          </a:p>
          <a:p>
            <a:r>
              <a:rPr lang="en-US" sz="1800"/>
              <a:t>SAFE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5B657-3D63-6EE1-D3EF-DA07DDE83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553810"/>
            <a:ext cx="5628018" cy="35175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153418-D531-BE2C-DB93-72D281F6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222" y="5841654"/>
            <a:ext cx="95715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505-0531-4596-27E6-1A9A3C00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Let’s Help the Legal Team 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FDB4FAE3-0BAD-86AA-9863-CCDC60DD1D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052857"/>
              </p:ext>
            </p:extLst>
          </p:nvPr>
        </p:nvGraphicFramePr>
        <p:xfrm>
          <a:off x="838200" y="2606040"/>
          <a:ext cx="6156960" cy="3570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896158-737B-999C-6CB3-2CAB192D7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2070" y="6068539"/>
            <a:ext cx="957155" cy="664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155E42-3469-069B-95BB-36246E8F1D31}"/>
              </a:ext>
            </a:extLst>
          </p:cNvPr>
          <p:cNvSpPr txBox="1"/>
          <p:nvPr/>
        </p:nvSpPr>
        <p:spPr>
          <a:xfrm>
            <a:off x="5802888" y="2249935"/>
            <a:ext cx="288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Legal BERT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FA725-75DD-2DCE-7532-75F0AA98D3F5}"/>
              </a:ext>
            </a:extLst>
          </p:cNvPr>
          <p:cNvSpPr txBox="1"/>
          <p:nvPr/>
        </p:nvSpPr>
        <p:spPr>
          <a:xfrm>
            <a:off x="8366738" y="2249935"/>
            <a:ext cx="2944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Bidirectional Encoder Representations from Transformers.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163E6-89AB-AC30-4573-3AA401271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4024" y="3777068"/>
            <a:ext cx="4109712" cy="176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1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D705-CD76-0666-9744-6535AB68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Let’s Help Everyone  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B94193D-3FA7-4793-0A7E-E5C141DE30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7083697"/>
              </p:ext>
            </p:extLst>
          </p:nvPr>
        </p:nvGraphicFramePr>
        <p:xfrm>
          <a:off x="838200" y="1825625"/>
          <a:ext cx="633069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AACD93B-5E22-793A-9A4D-E2183265092C}"/>
              </a:ext>
            </a:extLst>
          </p:cNvPr>
          <p:cNvSpPr txBox="1"/>
          <p:nvPr/>
        </p:nvSpPr>
        <p:spPr>
          <a:xfrm>
            <a:off x="8641080" y="1707808"/>
            <a:ext cx="293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ChatGPT2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97AD1-D1EB-7A72-D2C1-E5170F264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2501" y="2832925"/>
            <a:ext cx="2935224" cy="2935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3F369C-7AB7-62BF-0F70-1123C448D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6662" y="5955763"/>
            <a:ext cx="957155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47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f902a63-4837-4fa7-905b-52887c7f3cff}" enabled="0" method="" siteId="{ff902a63-4837-4fa7-905b-52887c7f3cf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16241</TotalTime>
  <Words>282</Words>
  <Application>Microsoft Office PowerPoint</Application>
  <PresentationFormat>Widescreen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Summary Legal Aid </vt:lpstr>
      <vt:lpstr>Why Are We Here? </vt:lpstr>
      <vt:lpstr>What problem does this solve? </vt:lpstr>
      <vt:lpstr>Complex Jargon </vt:lpstr>
      <vt:lpstr>Just Pop it Into ChatGPT.com </vt:lpstr>
      <vt:lpstr>Solution </vt:lpstr>
      <vt:lpstr>CFTC LawLogic Pro</vt:lpstr>
      <vt:lpstr>Let’s Help the Legal Team </vt:lpstr>
      <vt:lpstr>Let’s Help Everyone   </vt:lpstr>
      <vt:lpstr>Demo </vt:lpstr>
      <vt:lpstr>Local Installation </vt:lpstr>
      <vt:lpstr>Tunning BERT </vt:lpstr>
      <vt:lpstr>What BERT Could Look Like </vt:lpstr>
      <vt:lpstr>GPT 2 Tunning </vt:lpstr>
      <vt:lpstr>Custom GPT Model Attempt </vt:lpstr>
      <vt:lpstr>Limitless Potential </vt:lpstr>
      <vt:lpstr>Thank You </vt:lpstr>
    </vt:vector>
  </TitlesOfParts>
  <Company>CFTC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Cantu, Carlos</dc:creator>
  <cp:lastModifiedBy>Cantu, Carlos</cp:lastModifiedBy>
  <cp:revision>1</cp:revision>
  <dcterms:created xsi:type="dcterms:W3CDTF">2024-09-06T13:59:41Z</dcterms:created>
  <dcterms:modified xsi:type="dcterms:W3CDTF">2024-09-18T17:17:55Z</dcterms:modified>
</cp:coreProperties>
</file>